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5E135-97EF-C512-9CB8-2ADE4B7AC9A4}" v="4" dt="2021-11-22T10:18:57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S::shuvelin@foot85.fff.fr::6d881880-1940-4249-b4d7-d049d6595b30" providerId="AD" clId="Web-{DE25E135-97EF-C512-9CB8-2ADE4B7AC9A4}"/>
    <pc:docChg chg="modSld">
      <pc:chgData name="HUVELIN Sylvie" userId="S::shuvelin@foot85.fff.fr::6d881880-1940-4249-b4d7-d049d6595b30" providerId="AD" clId="Web-{DE25E135-97EF-C512-9CB8-2ADE4B7AC9A4}" dt="2021-11-22T10:18:56.995" v="1" actId="20577"/>
      <pc:docMkLst>
        <pc:docMk/>
      </pc:docMkLst>
      <pc:sldChg chg="modSp">
        <pc:chgData name="HUVELIN Sylvie" userId="S::shuvelin@foot85.fff.fr::6d881880-1940-4249-b4d7-d049d6595b30" providerId="AD" clId="Web-{DE25E135-97EF-C512-9CB8-2ADE4B7AC9A4}" dt="2021-11-22T10:18:56.995" v="1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DE25E135-97EF-C512-9CB8-2ADE4B7AC9A4}" dt="2021-11-22T10:18:56.995" v="1" actId="20577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3899" y="2103428"/>
            <a:ext cx="169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Les Sables FCOC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Club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Club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642372" y="939567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Environnement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2" y="2086141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« Recyclage des bouchons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dirty="0">
                <a:latin typeface="Candara"/>
              </a:rPr>
              <a:t>Pour cette action nous nous sommes rapprochés d’une association « les bouchons de l’avenir » qui nous a fourni pour cette 2</a:t>
            </a:r>
            <a:r>
              <a:rPr lang="fr-FR" sz="1400" baseline="30000" dirty="0">
                <a:latin typeface="Candara"/>
              </a:rPr>
              <a:t>ème</a:t>
            </a:r>
            <a:r>
              <a:rPr lang="fr-FR" sz="1400" dirty="0">
                <a:latin typeface="Candara"/>
              </a:rPr>
              <a:t> année un bac de </a:t>
            </a:r>
            <a:r>
              <a:rPr lang="fr-FR" sz="1400">
                <a:latin typeface="Candara"/>
              </a:rPr>
              <a:t>stockage qui est à l’entrée du terrain tous les mercredis afin de déposer les </a:t>
            </a:r>
            <a:r>
              <a:rPr lang="fr-FR" sz="1400" dirty="0">
                <a:latin typeface="Candara"/>
              </a:rPr>
              <a:t>bouchons. 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Cette association vient généralement en fin de saison récupérer tous les bouchons et faire une intervention auprès de nos jeunes !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Cette action a pour but de responsabiliser nos jeunes aux tris des déchets et notamment du recyclage des bouchons.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5</cp:revision>
  <dcterms:created xsi:type="dcterms:W3CDTF">2021-08-11T14:51:11Z</dcterms:created>
  <dcterms:modified xsi:type="dcterms:W3CDTF">2021-11-22T10:18:57Z</dcterms:modified>
</cp:coreProperties>
</file>