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B5D4B4-240D-DCB2-980E-BC9FD667A978}" v="26" dt="2021-11-22T10:20:25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VELIN Sylvie" userId="S::shuvelin@foot85.fff.fr::6d881880-1940-4249-b4d7-d049d6595b30" providerId="AD" clId="Web-{76B5D4B4-240D-DCB2-980E-BC9FD667A978}"/>
    <pc:docChg chg="modSld">
      <pc:chgData name="HUVELIN Sylvie" userId="S::shuvelin@foot85.fff.fr::6d881880-1940-4249-b4d7-d049d6595b30" providerId="AD" clId="Web-{76B5D4B4-240D-DCB2-980E-BC9FD667A978}" dt="2021-11-22T10:20:25.114" v="13" actId="20577"/>
      <pc:docMkLst>
        <pc:docMk/>
      </pc:docMkLst>
      <pc:sldChg chg="modSp">
        <pc:chgData name="HUVELIN Sylvie" userId="S::shuvelin@foot85.fff.fr::6d881880-1940-4249-b4d7-d049d6595b30" providerId="AD" clId="Web-{76B5D4B4-240D-DCB2-980E-BC9FD667A978}" dt="2021-11-22T10:20:25.114" v="13" actId="20577"/>
        <pc:sldMkLst>
          <pc:docMk/>
          <pc:sldMk cId="1056282994" sldId="257"/>
        </pc:sldMkLst>
        <pc:spChg chg="mod">
          <ac:chgData name="HUVELIN Sylvie" userId="S::shuvelin@foot85.fff.fr::6d881880-1940-4249-b4d7-d049d6595b30" providerId="AD" clId="Web-{76B5D4B4-240D-DCB2-980E-BC9FD667A978}" dt="2021-11-22T10:20:25.114" v="13" actId="20577"/>
          <ac:spMkLst>
            <pc:docMk/>
            <pc:sldMk cId="1056282994" sldId="257"/>
            <ac:spMk id="12" creationId="{D9A60E1B-85C9-4CBA-B97B-EA04316F41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Exemple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2991274" y="2206305"/>
            <a:ext cx="1668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Les Sables FCOC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120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U6 à U11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43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/>
              <a:t>Faire-play</a:t>
            </a:r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21398" y="1912690"/>
            <a:ext cx="1542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>
                <a:latin typeface="Times" pitchFamily="18" charset="0"/>
              </a:rPr>
              <a:t>« Dire bonjour et l’importance de la gourde »</a:t>
            </a:r>
            <a:endParaRPr lang="fr-FR" sz="1600" dirty="0">
              <a:latin typeface="Times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856452" y="3378256"/>
            <a:ext cx="6279159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000" dirty="0"/>
              <a:t>Pour cette action c’est tout simplement du "vivre ensemble" avec l’obligation de saluer les éducateurs à l’entrée sur le terrain mais également à la fin de chaque match de "</a:t>
            </a:r>
            <a:r>
              <a:rPr lang="fr-FR" sz="2000" dirty="0" err="1"/>
              <a:t>tchecker</a:t>
            </a:r>
            <a:r>
              <a:rPr lang="fr-FR" sz="2000" dirty="0"/>
              <a:t> son adversaire". Chaque joueur doit aussi avoir sa gourde avant de rentrer sur le terrain. L’importance de l’eau pour les jeunes doit leur être transmis dès le plus jeune âge.</a:t>
            </a:r>
          </a:p>
          <a:p>
            <a:pPr algn="ctr"/>
            <a:r>
              <a:rPr lang="fr-FR" sz="2000" dirty="0"/>
              <a:t>Action bien sûr qui est animée à chaque début de séance. 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91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Thème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Kevin SEGRETIN</cp:lastModifiedBy>
  <cp:revision>9</cp:revision>
  <dcterms:created xsi:type="dcterms:W3CDTF">2021-08-11T14:51:11Z</dcterms:created>
  <dcterms:modified xsi:type="dcterms:W3CDTF">2021-11-22T10:20:30Z</dcterms:modified>
</cp:coreProperties>
</file>