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89" r:id="rId5"/>
    <p:sldId id="352" r:id="rId6"/>
    <p:sldId id="353" r:id="rId7"/>
  </p:sldIdLst>
  <p:sldSz cx="9144000" cy="6858000" type="screen4x3"/>
  <p:notesSz cx="7099300" cy="10234613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801F"/>
    <a:srgbClr val="D56509"/>
    <a:srgbClr val="0019B0"/>
    <a:srgbClr val="FF5050"/>
    <a:srgbClr val="0066FF"/>
    <a:srgbClr val="99FF99"/>
    <a:srgbClr val="14286B"/>
    <a:srgbClr val="258B5D"/>
    <a:srgbClr val="B3860A"/>
    <a:srgbClr val="B39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87" autoAdjust="0"/>
    <p:restoredTop sz="95750" autoAdjust="0"/>
  </p:normalViewPr>
  <p:slideViewPr>
    <p:cSldViewPr>
      <p:cViewPr varScale="1">
        <p:scale>
          <a:sx n="102" d="100"/>
          <a:sy n="102" d="100"/>
        </p:scale>
        <p:origin x="498" y="72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1296" y="-114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VELIN Sylvie" userId="6d881880-1940-4249-b4d7-d049d6595b30" providerId="ADAL" clId="{2CDB276B-B6BA-4CAB-918E-C5BA03AD5E90}"/>
    <pc:docChg chg="custSel modSld">
      <pc:chgData name="HUVELIN Sylvie" userId="6d881880-1940-4249-b4d7-d049d6595b30" providerId="ADAL" clId="{2CDB276B-B6BA-4CAB-918E-C5BA03AD5E90}" dt="2021-11-22T10:55:06.669" v="35" actId="6549"/>
      <pc:docMkLst>
        <pc:docMk/>
      </pc:docMkLst>
      <pc:sldChg chg="modSp mod">
        <pc:chgData name="HUVELIN Sylvie" userId="6d881880-1940-4249-b4d7-d049d6595b30" providerId="ADAL" clId="{2CDB276B-B6BA-4CAB-918E-C5BA03AD5E90}" dt="2021-11-22T10:55:06.669" v="35" actId="6549"/>
        <pc:sldMkLst>
          <pc:docMk/>
          <pc:sldMk cId="0" sldId="352"/>
        </pc:sldMkLst>
        <pc:spChg chg="mod">
          <ac:chgData name="HUVELIN Sylvie" userId="6d881880-1940-4249-b4d7-d049d6595b30" providerId="ADAL" clId="{2CDB276B-B6BA-4CAB-918E-C5BA03AD5E90}" dt="2021-11-22T10:55:06.669" v="35" actId="6549"/>
          <ac:spMkLst>
            <pc:docMk/>
            <pc:sldMk cId="0" sldId="352"/>
            <ac:spMk id="25" creationId="{00000000-0000-0000-0000-000000000000}"/>
          </ac:spMkLst>
        </pc:spChg>
      </pc:sldChg>
    </pc:docChg>
  </pc:docChgLst>
  <pc:docChgLst>
    <pc:chgData name="Nathan Coulais" userId="a02f62f3ae2e1d3a" providerId="LiveId" clId="{FE159253-903A-4450-A13D-EFB6B88FB365}"/>
    <pc:docChg chg="undo custSel modSld">
      <pc:chgData name="Nathan Coulais" userId="a02f62f3ae2e1d3a" providerId="LiveId" clId="{FE159253-903A-4450-A13D-EFB6B88FB365}" dt="2021-09-15T17:00:35.524" v="1149" actId="14100"/>
      <pc:docMkLst>
        <pc:docMk/>
      </pc:docMkLst>
      <pc:sldChg chg="modSp mod">
        <pc:chgData name="Nathan Coulais" userId="a02f62f3ae2e1d3a" providerId="LiveId" clId="{FE159253-903A-4450-A13D-EFB6B88FB365}" dt="2021-09-08T16:55:47.616" v="1143" actId="20577"/>
        <pc:sldMkLst>
          <pc:docMk/>
          <pc:sldMk cId="0" sldId="352"/>
        </pc:sldMkLst>
        <pc:spChg chg="mod">
          <ac:chgData name="Nathan Coulais" userId="a02f62f3ae2e1d3a" providerId="LiveId" clId="{FE159253-903A-4450-A13D-EFB6B88FB365}" dt="2021-09-08T15:31:11.627" v="1059" actId="20577"/>
          <ac:spMkLst>
            <pc:docMk/>
            <pc:sldMk cId="0" sldId="352"/>
            <ac:spMk id="18" creationId="{00000000-0000-0000-0000-000000000000}"/>
          </ac:spMkLst>
        </pc:spChg>
        <pc:spChg chg="mod">
          <ac:chgData name="Nathan Coulais" userId="a02f62f3ae2e1d3a" providerId="LiveId" clId="{FE159253-903A-4450-A13D-EFB6B88FB365}" dt="2021-09-08T16:55:47.616" v="1143" actId="20577"/>
          <ac:spMkLst>
            <pc:docMk/>
            <pc:sldMk cId="0" sldId="352"/>
            <ac:spMk id="25" creationId="{00000000-0000-0000-0000-000000000000}"/>
          </ac:spMkLst>
        </pc:spChg>
        <pc:spChg chg="mod">
          <ac:chgData name="Nathan Coulais" userId="a02f62f3ae2e1d3a" providerId="LiveId" clId="{FE159253-903A-4450-A13D-EFB6B88FB365}" dt="2021-09-08T15:29:56.396" v="969" actId="1076"/>
          <ac:spMkLst>
            <pc:docMk/>
            <pc:sldMk cId="0" sldId="352"/>
            <ac:spMk id="26" creationId="{00000000-0000-0000-0000-000000000000}"/>
          </ac:spMkLst>
        </pc:spChg>
        <pc:spChg chg="mod">
          <ac:chgData name="Nathan Coulais" userId="a02f62f3ae2e1d3a" providerId="LiveId" clId="{FE159253-903A-4450-A13D-EFB6B88FB365}" dt="2021-09-08T15:24:03.686" v="27" actId="20577"/>
          <ac:spMkLst>
            <pc:docMk/>
            <pc:sldMk cId="0" sldId="352"/>
            <ac:spMk id="33" creationId="{00000000-0000-0000-0000-000000000000}"/>
          </ac:spMkLst>
        </pc:spChg>
        <pc:spChg chg="mod">
          <ac:chgData name="Nathan Coulais" userId="a02f62f3ae2e1d3a" providerId="LiveId" clId="{FE159253-903A-4450-A13D-EFB6B88FB365}" dt="2021-09-08T15:23:49.899" v="26" actId="20577"/>
          <ac:spMkLst>
            <pc:docMk/>
            <pc:sldMk cId="0" sldId="352"/>
            <ac:spMk id="37" creationId="{00000000-0000-0000-0000-000000000000}"/>
          </ac:spMkLst>
        </pc:spChg>
        <pc:spChg chg="mod">
          <ac:chgData name="Nathan Coulais" userId="a02f62f3ae2e1d3a" providerId="LiveId" clId="{FE159253-903A-4450-A13D-EFB6B88FB365}" dt="2021-09-08T15:30:59.404" v="1049" actId="20577"/>
          <ac:spMkLst>
            <pc:docMk/>
            <pc:sldMk cId="0" sldId="352"/>
            <ac:spMk id="42" creationId="{00000000-0000-0000-0000-000000000000}"/>
          </ac:spMkLst>
        </pc:spChg>
        <pc:picChg chg="mod">
          <ac:chgData name="Nathan Coulais" userId="a02f62f3ae2e1d3a" providerId="LiveId" clId="{FE159253-903A-4450-A13D-EFB6B88FB365}" dt="2021-09-08T15:29:46.189" v="968" actId="1076"/>
          <ac:picMkLst>
            <pc:docMk/>
            <pc:sldMk cId="0" sldId="352"/>
            <ac:picMk id="15" creationId="{00000000-0000-0000-0000-000000000000}"/>
          </ac:picMkLst>
        </pc:picChg>
        <pc:picChg chg="mod">
          <ac:chgData name="Nathan Coulais" userId="a02f62f3ae2e1d3a" providerId="LiveId" clId="{FE159253-903A-4450-A13D-EFB6B88FB365}" dt="2021-09-08T15:29:23.457" v="965" actId="1076"/>
          <ac:picMkLst>
            <pc:docMk/>
            <pc:sldMk cId="0" sldId="352"/>
            <ac:picMk id="49" creationId="{00000000-0000-0000-0000-000000000000}"/>
          </ac:picMkLst>
        </pc:picChg>
        <pc:picChg chg="mod">
          <ac:chgData name="Nathan Coulais" userId="a02f62f3ae2e1d3a" providerId="LiveId" clId="{FE159253-903A-4450-A13D-EFB6B88FB365}" dt="2021-09-08T15:29:26.662" v="966" actId="1076"/>
          <ac:picMkLst>
            <pc:docMk/>
            <pc:sldMk cId="0" sldId="352"/>
            <ac:picMk id="50" creationId="{00000000-0000-0000-0000-000000000000}"/>
          </ac:picMkLst>
        </pc:picChg>
      </pc:sldChg>
      <pc:sldChg chg="addSp delSp modSp mod">
        <pc:chgData name="Nathan Coulais" userId="a02f62f3ae2e1d3a" providerId="LiveId" clId="{FE159253-903A-4450-A13D-EFB6B88FB365}" dt="2021-09-15T17:00:35.524" v="1149" actId="14100"/>
        <pc:sldMkLst>
          <pc:docMk/>
          <pc:sldMk cId="0" sldId="353"/>
        </pc:sldMkLst>
        <pc:picChg chg="del">
          <ac:chgData name="Nathan Coulais" userId="a02f62f3ae2e1d3a" providerId="LiveId" clId="{FE159253-903A-4450-A13D-EFB6B88FB365}" dt="2021-09-08T16:52:43.514" v="1060" actId="478"/>
          <ac:picMkLst>
            <pc:docMk/>
            <pc:sldMk cId="0" sldId="353"/>
            <ac:picMk id="4" creationId="{E0713FA2-C0AE-4D91-A411-99BAB3808F9C}"/>
          </ac:picMkLst>
        </pc:picChg>
        <pc:picChg chg="add mod">
          <ac:chgData name="Nathan Coulais" userId="a02f62f3ae2e1d3a" providerId="LiveId" clId="{FE159253-903A-4450-A13D-EFB6B88FB365}" dt="2021-09-15T16:59:45.601" v="1147" actId="14100"/>
          <ac:picMkLst>
            <pc:docMk/>
            <pc:sldMk cId="0" sldId="353"/>
            <ac:picMk id="5" creationId="{62508A84-2347-464B-B490-8E59F74EAE35}"/>
          </ac:picMkLst>
        </pc:picChg>
        <pc:picChg chg="del">
          <ac:chgData name="Nathan Coulais" userId="a02f62f3ae2e1d3a" providerId="LiveId" clId="{FE159253-903A-4450-A13D-EFB6B88FB365}" dt="2021-09-08T16:52:44.653" v="1061" actId="478"/>
          <ac:picMkLst>
            <pc:docMk/>
            <pc:sldMk cId="0" sldId="353"/>
            <ac:picMk id="6" creationId="{139B9F97-71C4-46C2-B237-E21AADF08A0B}"/>
          </ac:picMkLst>
        </pc:picChg>
        <pc:picChg chg="add mod">
          <ac:chgData name="Nathan Coulais" userId="a02f62f3ae2e1d3a" providerId="LiveId" clId="{FE159253-903A-4450-A13D-EFB6B88FB365}" dt="2021-09-15T17:00:35.524" v="1149" actId="14100"/>
          <ac:picMkLst>
            <pc:docMk/>
            <pc:sldMk cId="0" sldId="353"/>
            <ac:picMk id="8" creationId="{72988A91-4D8C-4875-BA59-77D16FBC2ABE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9DDAE5-824D-4DDC-9FF4-60BD1B00178A}" type="datetimeFigureOut">
              <a:rPr lang="fr-FR" smtClean="0"/>
              <a:pPr/>
              <a:t>22/11/2021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A80A8E-7AAD-4567-BA90-EF029D3ECB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5275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49C98692-3950-4244-8394-C3B596C931B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70732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0FD804-94F2-4F6F-8B46-E92D5FE459DB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2381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175" y="0"/>
            <a:ext cx="9140825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5" y="3175"/>
            <a:ext cx="9140825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1547664" y="2060848"/>
            <a:ext cx="6400800" cy="1569660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4800" dirty="0">
                <a:solidFill>
                  <a:schemeClr val="bg1"/>
                </a:solidFill>
                <a:latin typeface="Arial" charset="0"/>
              </a:rPr>
              <a:t>PROGRAMME EDUCATIF FEDERAL</a:t>
            </a:r>
            <a:r>
              <a:rPr lang="fr-FR" sz="4000" dirty="0">
                <a:solidFill>
                  <a:schemeClr val="bg1"/>
                </a:solidFill>
                <a:latin typeface="Arial" charset="0"/>
              </a:rPr>
              <a:t> </a:t>
            </a:r>
          </a:p>
        </p:txBody>
      </p:sp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611188" y="4365625"/>
            <a:ext cx="8001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sz="2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105726" y="4006262"/>
            <a:ext cx="4932548" cy="1799002"/>
          </a:xfrm>
          <a:prstGeom prst="rect">
            <a:avLst/>
          </a:prstGeom>
          <a:solidFill>
            <a:srgbClr val="E1801F"/>
          </a:solidFill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600" b="1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FICHE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600" b="1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Règles du jeu et Arbitrage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165305"/>
            <a:ext cx="1675878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19672" y="6165305"/>
            <a:ext cx="1548707" cy="692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31840" y="6165305"/>
            <a:ext cx="1539515" cy="692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44008" y="6165304"/>
            <a:ext cx="1500233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084168" y="6165304"/>
            <a:ext cx="1597209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668344" y="6159864"/>
            <a:ext cx="1475656" cy="698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63688" y="0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solidFill>
                  <a:srgbClr val="0070C0"/>
                </a:solidFill>
              </a:rPr>
              <a:t> 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3717032"/>
            <a:ext cx="1630991" cy="177281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737320"/>
            <a:ext cx="625125" cy="1872208"/>
          </a:xfrm>
          <a:prstGeom prst="rect">
            <a:avLst/>
          </a:prstGeom>
          <a:ln w="381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5" name="Rectangle 24"/>
          <p:cNvSpPr/>
          <p:nvPr/>
        </p:nvSpPr>
        <p:spPr bwMode="auto">
          <a:xfrm>
            <a:off x="1331640" y="3068960"/>
            <a:ext cx="7344816" cy="37890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600" dirty="0">
                <a:solidFill>
                  <a:schemeClr val="tx1"/>
                </a:solidFill>
                <a:latin typeface="Times" pitchFamily="18" charset="0"/>
              </a:rPr>
              <a:t>L’action était organisée en 4 parties.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200" dirty="0">
              <a:solidFill>
                <a:schemeClr val="tx1"/>
              </a:solidFill>
              <a:latin typeface="Times" pitchFamily="18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600" dirty="0">
                <a:solidFill>
                  <a:schemeClr val="tx1"/>
                </a:solidFill>
                <a:latin typeface="Times" pitchFamily="18" charset="0"/>
              </a:rPr>
              <a:t>La première partie était un diaporama où les enfants devaient trouver une définition du hors-jeu et juger sur plusieurs actions s’il y avait hors-jeu ou non. 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100" dirty="0">
              <a:solidFill>
                <a:schemeClr val="tx1"/>
              </a:solidFill>
              <a:latin typeface="Times" pitchFamily="18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600" dirty="0">
                <a:solidFill>
                  <a:schemeClr val="tx1"/>
                </a:solidFill>
                <a:latin typeface="Times" pitchFamily="18" charset="0"/>
              </a:rPr>
              <a:t>La deuxième partie était un biathlon. Les enfants devaient réaliser un exercice. Dès que l’exercice était réussi, ils devaient aller voir un éducateur pour répondre à une question en lien avec la règle du hors-jeu et ses spécificités.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100" dirty="0">
              <a:solidFill>
                <a:schemeClr val="tx1"/>
              </a:solidFill>
              <a:latin typeface="Times" pitchFamily="18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600" dirty="0">
                <a:solidFill>
                  <a:schemeClr val="tx1"/>
                </a:solidFill>
                <a:latin typeface="Times" pitchFamily="18" charset="0"/>
              </a:rPr>
              <a:t>La troisième partie était une « conservation hors-jeu ». Il y avait un arbitre de chaque côté du terrain et l’arbitre devait lever le drapeau dès qu’un joueur était hors-jeu.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100" dirty="0">
              <a:solidFill>
                <a:schemeClr val="tx1"/>
              </a:solidFill>
              <a:latin typeface="Times" pitchFamily="18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600" dirty="0">
                <a:solidFill>
                  <a:schemeClr val="tx1"/>
                </a:solidFill>
                <a:latin typeface="Times" pitchFamily="18" charset="0"/>
              </a:rPr>
              <a:t>Enfin pour la dernière partie</a:t>
            </a:r>
            <a:r>
              <a:rPr lang="fr-FR" sz="1600">
                <a:solidFill>
                  <a:schemeClr val="tx1"/>
                </a:solidFill>
                <a:latin typeface="Times" pitchFamily="18" charset="0"/>
              </a:rPr>
              <a:t>, les </a:t>
            </a:r>
            <a:r>
              <a:rPr lang="fr-FR" sz="1600" dirty="0">
                <a:solidFill>
                  <a:schemeClr val="tx1"/>
                </a:solidFill>
                <a:latin typeface="Times" pitchFamily="18" charset="0"/>
              </a:rPr>
              <a:t>enfants étaient par groupe de 2 à l’arbitrage d’un match et devaient signaler les hors-jeux de leur côté du terrain (arbitres de touche et central)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400" dirty="0">
              <a:solidFill>
                <a:schemeClr val="tx1"/>
              </a:solidFill>
              <a:latin typeface="Times" pitchFamily="18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600" dirty="0">
                <a:solidFill>
                  <a:schemeClr val="tx1"/>
                </a:solidFill>
                <a:latin typeface="Times" pitchFamily="18" charset="0"/>
              </a:rPr>
              <a:t>Chaque parties ont duré environ 20-25 minutes chacune. </a:t>
            </a:r>
          </a:p>
        </p:txBody>
      </p:sp>
      <p:sp>
        <p:nvSpPr>
          <p:cNvPr id="26" name="Rectangle à coins arrondis 25"/>
          <p:cNvSpPr/>
          <p:nvPr/>
        </p:nvSpPr>
        <p:spPr bwMode="auto">
          <a:xfrm>
            <a:off x="3861226" y="2735534"/>
            <a:ext cx="2160240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800" b="1" dirty="0"/>
              <a:t>Résumé de l’action</a:t>
            </a:r>
            <a:endParaRPr kumimoji="0" lang="fr-FR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1331640" y="2276872"/>
            <a:ext cx="2160240" cy="64807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600" dirty="0">
                <a:solidFill>
                  <a:schemeClr val="tx1"/>
                </a:solidFill>
                <a:latin typeface="Times" pitchFamily="18" charset="0"/>
              </a:rPr>
              <a:t>Règles du jeu et arbitrage</a:t>
            </a:r>
          </a:p>
        </p:txBody>
      </p:sp>
      <p:sp>
        <p:nvSpPr>
          <p:cNvPr id="34" name="Rectangle à coins arrondis 33"/>
          <p:cNvSpPr/>
          <p:nvPr/>
        </p:nvSpPr>
        <p:spPr bwMode="auto">
          <a:xfrm>
            <a:off x="1331640" y="1916832"/>
            <a:ext cx="2160240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800" b="1" dirty="0"/>
              <a:t>Thématique</a:t>
            </a:r>
            <a:endParaRPr kumimoji="0" lang="fr-FR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36" name="Rectangle à coins arrondis 35"/>
          <p:cNvSpPr/>
          <p:nvPr/>
        </p:nvSpPr>
        <p:spPr bwMode="auto">
          <a:xfrm>
            <a:off x="1331640" y="188640"/>
            <a:ext cx="2160240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" pitchFamily="18" charset="0"/>
              </a:rPr>
              <a:t>FCPB L’Hermenault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6444208" y="1268760"/>
            <a:ext cx="2232248" cy="136815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Maîtriser la règle du hors-jeu</a:t>
            </a:r>
          </a:p>
        </p:txBody>
      </p:sp>
      <p:sp>
        <p:nvSpPr>
          <p:cNvPr id="38" name="Rectangle à coins arrondis 37"/>
          <p:cNvSpPr/>
          <p:nvPr/>
        </p:nvSpPr>
        <p:spPr bwMode="auto">
          <a:xfrm>
            <a:off x="6444208" y="908720"/>
            <a:ext cx="2232248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800" b="1" dirty="0"/>
              <a:t>Nom de l’action</a:t>
            </a:r>
            <a:endParaRPr kumimoji="0" lang="fr-FR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42" name="Rectangle à coins arrondis 41"/>
          <p:cNvSpPr/>
          <p:nvPr/>
        </p:nvSpPr>
        <p:spPr bwMode="auto">
          <a:xfrm>
            <a:off x="6444208" y="188640"/>
            <a:ext cx="2160240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800" dirty="0">
                <a:solidFill>
                  <a:schemeClr val="bg1"/>
                </a:solidFill>
                <a:latin typeface="Times" pitchFamily="18" charset="0"/>
              </a:rPr>
              <a:t>50</a:t>
            </a:r>
            <a:r>
              <a:rPr kumimoji="0" lang="fr-FR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" pitchFamily="18" charset="0"/>
              </a:rPr>
              <a:t> Participants</a:t>
            </a:r>
          </a:p>
        </p:txBody>
      </p:sp>
      <p:pic>
        <p:nvPicPr>
          <p:cNvPr id="4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728700"/>
            <a:ext cx="625125" cy="1872208"/>
          </a:xfrm>
          <a:prstGeom prst="rect">
            <a:avLst/>
          </a:prstGeom>
          <a:ln w="381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728700"/>
            <a:ext cx="625125" cy="1872208"/>
          </a:xfrm>
          <a:prstGeom prst="rect">
            <a:avLst/>
          </a:prstGeom>
          <a:ln w="381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6" name="Rectangle 15"/>
          <p:cNvSpPr/>
          <p:nvPr/>
        </p:nvSpPr>
        <p:spPr bwMode="auto">
          <a:xfrm>
            <a:off x="1331640" y="1052736"/>
            <a:ext cx="2160240" cy="7200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fr-FR" sz="1200" dirty="0">
              <a:solidFill>
                <a:schemeClr val="tx1"/>
              </a:solidFill>
              <a:latin typeface="Times" pitchFamily="18" charset="0"/>
            </a:endParaRPr>
          </a:p>
          <a:p>
            <a:pPr algn="ctr"/>
            <a:r>
              <a:rPr lang="fr-FR" sz="1200" dirty="0">
                <a:solidFill>
                  <a:schemeClr val="tx1"/>
                </a:solidFill>
                <a:latin typeface="Times" pitchFamily="18" charset="0"/>
              </a:rPr>
              <a:t>VENDÉE 85</a:t>
            </a:r>
          </a:p>
        </p:txBody>
      </p:sp>
      <p:sp>
        <p:nvSpPr>
          <p:cNvPr id="17" name="Rectangle à coins arrondis 16"/>
          <p:cNvSpPr/>
          <p:nvPr/>
        </p:nvSpPr>
        <p:spPr bwMode="auto">
          <a:xfrm>
            <a:off x="1331640" y="692696"/>
            <a:ext cx="2160240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800" b="1" dirty="0"/>
              <a:t>District</a:t>
            </a:r>
            <a:endParaRPr kumimoji="0" lang="fr-FR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18" name="Rectangle à coins arrondis 17"/>
          <p:cNvSpPr/>
          <p:nvPr/>
        </p:nvSpPr>
        <p:spPr bwMode="auto">
          <a:xfrm>
            <a:off x="3851920" y="188640"/>
            <a:ext cx="2160240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" pitchFamily="18" charset="0"/>
              </a:rPr>
              <a:t>08/09/2021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63688" y="0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1367644" y="1980129"/>
            <a:ext cx="7344816" cy="452431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fr-FR" sz="3200" b="1" dirty="0"/>
          </a:p>
          <a:p>
            <a:pPr algn="ctr"/>
            <a:endParaRPr lang="fr-FR" sz="3200" b="1" dirty="0"/>
          </a:p>
          <a:p>
            <a:pPr algn="ctr"/>
            <a:endParaRPr lang="fr-FR" sz="3200" b="1" dirty="0"/>
          </a:p>
          <a:p>
            <a:pPr algn="ctr"/>
            <a:endParaRPr lang="fr-FR" sz="3200" b="1" dirty="0"/>
          </a:p>
          <a:p>
            <a:pPr algn="ctr"/>
            <a:endParaRPr lang="fr-FR" sz="3200" b="1" dirty="0"/>
          </a:p>
          <a:p>
            <a:pPr algn="ctr"/>
            <a:endParaRPr lang="fr-FR" sz="3200" b="1" dirty="0"/>
          </a:p>
          <a:p>
            <a:pPr algn="ctr"/>
            <a:endParaRPr lang="fr-FR" sz="3200" b="1" dirty="0"/>
          </a:p>
          <a:p>
            <a:pPr algn="ctr"/>
            <a:endParaRPr lang="fr-FR" sz="3200" b="1" dirty="0"/>
          </a:p>
          <a:p>
            <a:pPr algn="ctr"/>
            <a:endParaRPr lang="fr-FR" sz="32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16632"/>
            <a:ext cx="7704856" cy="16313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Image 4" descr="Une image contenant texte, personne, intérieur, scène&#10;&#10;Description générée automatiquement">
            <a:extLst>
              <a:ext uri="{FF2B5EF4-FFF2-40B4-BE49-F238E27FC236}">
                <a16:creationId xmlns:a16="http://schemas.microsoft.com/office/drawing/2014/main" id="{62508A84-2347-464B-B490-8E59F74EAE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2245493"/>
            <a:ext cx="2546737" cy="3993585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72988A91-4D8C-4875-BA59-77D16FBC2A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4048" y="2132856"/>
            <a:ext cx="3200540" cy="420858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80B9579429CF4F8381AB417F9F5BDC" ma:contentTypeVersion="1" ma:contentTypeDescription="Crée un document." ma:contentTypeScope="" ma:versionID="35461d2b855241006c57675daa95dcc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d925a11e336e3fa0231ac2070ef03d4b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Date de début de planification" ma:description="" ma:internalName="PublishingStartDate">
      <xsd:simpleType>
        <xsd:restriction base="dms:Unknown"/>
      </xsd:simpleType>
    </xsd:element>
    <xsd:element name="PublishingExpirationDate" ma:index="9" nillable="true" ma:displayName="Date de fin de planification" ma:description="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68F919-6294-447C-A6D9-4D11662B451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D44CAB8-42E6-4DB6-B19E-A388AB9B9C4C}">
  <ds:schemaRefs>
    <ds:schemaRef ds:uri="http://schemas.microsoft.com/office/2006/metadata/propertie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18DA4304-3A13-464C-8D02-42E8E2D463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5782</TotalTime>
  <Words>187</Words>
  <Application>Microsoft Office PowerPoint</Application>
  <PresentationFormat>Affichage à l'écran (4:3)</PresentationFormat>
  <Paragraphs>37</Paragraphs>
  <Slides>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6" baseType="lpstr">
      <vt:lpstr>Arial</vt:lpstr>
      <vt:lpstr>Times</vt:lpstr>
      <vt:lpstr>Nouvelle présentation</vt:lpstr>
      <vt:lpstr>Présentation PowerPoint</vt:lpstr>
      <vt:lpstr>Présentation PowerPoint</vt:lpstr>
      <vt:lpstr>Présentation PowerPoint</vt:lpstr>
    </vt:vector>
  </TitlesOfParts>
  <Company>..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.. ..</dc:creator>
  <cp:lastModifiedBy>HUVELIN Sylvie</cp:lastModifiedBy>
  <cp:revision>612</cp:revision>
  <dcterms:created xsi:type="dcterms:W3CDTF">2006-11-08T16:46:26Z</dcterms:created>
  <dcterms:modified xsi:type="dcterms:W3CDTF">2021-11-22T10:55:08Z</dcterms:modified>
</cp:coreProperties>
</file>