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289" r:id="rId5"/>
    <p:sldId id="352" r:id="rId6"/>
    <p:sldId id="353" r:id="rId7"/>
  </p:sldIdLst>
  <p:sldSz cx="9144000" cy="6858000" type="screen4x3"/>
  <p:notesSz cx="7099300" cy="10234613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  <a:srgbClr val="E1801F"/>
    <a:srgbClr val="D56509"/>
    <a:srgbClr val="0019B0"/>
    <a:srgbClr val="0066FF"/>
    <a:srgbClr val="99FF99"/>
    <a:srgbClr val="14286B"/>
    <a:srgbClr val="258B5D"/>
    <a:srgbClr val="B3860A"/>
    <a:srgbClr val="B39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2CF6F6F-B8D7-A4F1-3239-3EBEB19DB311}" v="5" dt="2021-11-22T11:19:57.51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587" autoAdjust="0"/>
    <p:restoredTop sz="95750" autoAdjust="0"/>
  </p:normalViewPr>
  <p:slideViewPr>
    <p:cSldViewPr>
      <p:cViewPr varScale="1">
        <p:scale>
          <a:sx n="102" d="100"/>
          <a:sy n="102" d="100"/>
        </p:scale>
        <p:origin x="498" y="102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9" d="100"/>
          <a:sy n="69" d="100"/>
        </p:scale>
        <p:origin x="-1296" y="-114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athan Coulais" userId="a02f62f3ae2e1d3a" providerId="LiveId" clId="{AA101F47-85B4-4C37-B1B6-1DF97BC50E82}"/>
    <pc:docChg chg="custSel modSld">
      <pc:chgData name="Nathan Coulais" userId="a02f62f3ae2e1d3a" providerId="LiveId" clId="{AA101F47-85B4-4C37-B1B6-1DF97BC50E82}" dt="2021-09-16T13:58:04.234" v="20" actId="1076"/>
      <pc:docMkLst>
        <pc:docMk/>
      </pc:docMkLst>
      <pc:sldChg chg="addSp delSp modSp mod">
        <pc:chgData name="Nathan Coulais" userId="a02f62f3ae2e1d3a" providerId="LiveId" clId="{AA101F47-85B4-4C37-B1B6-1DF97BC50E82}" dt="2021-09-16T13:58:04.234" v="20" actId="1076"/>
        <pc:sldMkLst>
          <pc:docMk/>
          <pc:sldMk cId="0" sldId="353"/>
        </pc:sldMkLst>
        <pc:spChg chg="mod">
          <ac:chgData name="Nathan Coulais" userId="a02f62f3ae2e1d3a" providerId="LiveId" clId="{AA101F47-85B4-4C37-B1B6-1DF97BC50E82}" dt="2021-09-16T13:58:01.039" v="19" actId="14100"/>
          <ac:spMkLst>
            <pc:docMk/>
            <pc:sldMk cId="0" sldId="353"/>
            <ac:spMk id="11" creationId="{00000000-0000-0000-0000-000000000000}"/>
          </ac:spMkLst>
        </pc:spChg>
        <pc:picChg chg="mod">
          <ac:chgData name="Nathan Coulais" userId="a02f62f3ae2e1d3a" providerId="LiveId" clId="{AA101F47-85B4-4C37-B1B6-1DF97BC50E82}" dt="2021-09-15T18:03:00.795" v="9" actId="1076"/>
          <ac:picMkLst>
            <pc:docMk/>
            <pc:sldMk cId="0" sldId="353"/>
            <ac:picMk id="4" creationId="{D804A416-5762-4C7A-AC6B-B4A651125362}"/>
          </ac:picMkLst>
        </pc:picChg>
        <pc:picChg chg="add del mod">
          <ac:chgData name="Nathan Coulais" userId="a02f62f3ae2e1d3a" providerId="LiveId" clId="{AA101F47-85B4-4C37-B1B6-1DF97BC50E82}" dt="2021-09-16T13:57:20.412" v="10" actId="478"/>
          <ac:picMkLst>
            <pc:docMk/>
            <pc:sldMk cId="0" sldId="353"/>
            <ac:picMk id="5" creationId="{55C3C74E-C694-4D91-8E4D-8A50121C4192}"/>
          </ac:picMkLst>
        </pc:picChg>
        <pc:picChg chg="add mod">
          <ac:chgData name="Nathan Coulais" userId="a02f62f3ae2e1d3a" providerId="LiveId" clId="{AA101F47-85B4-4C37-B1B6-1DF97BC50E82}" dt="2021-09-16T13:58:04.234" v="20" actId="1076"/>
          <ac:picMkLst>
            <pc:docMk/>
            <pc:sldMk cId="0" sldId="353"/>
            <ac:picMk id="6" creationId="{3D770AAC-6E8A-4438-8037-29CD97735F44}"/>
          </ac:picMkLst>
        </pc:picChg>
      </pc:sldChg>
    </pc:docChg>
  </pc:docChgLst>
  <pc:docChgLst>
    <pc:chgData name="Utilisateur invité" userId="S::urn:spo:anon#28595f57f6d144b8ac58e2cca975272651b103efe7fdbb4a6f286f85904ceeea::" providerId="AD" clId="Web-{E2CF6F6F-B8D7-A4F1-3239-3EBEB19DB311}"/>
    <pc:docChg chg="modSld">
      <pc:chgData name="Utilisateur invité" userId="S::urn:spo:anon#28595f57f6d144b8ac58e2cca975272651b103efe7fdbb4a6f286f85904ceeea::" providerId="AD" clId="Web-{E2CF6F6F-B8D7-A4F1-3239-3EBEB19DB311}" dt="2021-11-22T11:19:57.518" v="4"/>
      <pc:docMkLst>
        <pc:docMk/>
      </pc:docMkLst>
      <pc:sldChg chg="modSp">
        <pc:chgData name="Utilisateur invité" userId="S::urn:spo:anon#28595f57f6d144b8ac58e2cca975272651b103efe7fdbb4a6f286f85904ceeea::" providerId="AD" clId="Web-{E2CF6F6F-B8D7-A4F1-3239-3EBEB19DB311}" dt="2021-11-22T11:19:57.518" v="4"/>
        <pc:sldMkLst>
          <pc:docMk/>
          <pc:sldMk cId="0" sldId="353"/>
        </pc:sldMkLst>
        <pc:spChg chg="mod">
          <ac:chgData name="Utilisateur invité" userId="S::urn:spo:anon#28595f57f6d144b8ac58e2cca975272651b103efe7fdbb4a6f286f85904ceeea::" providerId="AD" clId="Web-{E2CF6F6F-B8D7-A4F1-3239-3EBEB19DB311}" dt="2021-11-22T11:19:57.518" v="4"/>
          <ac:spMkLst>
            <pc:docMk/>
            <pc:sldMk cId="0" sldId="353"/>
            <ac:spMk id="11" creationId="{00000000-0000-0000-0000-000000000000}"/>
          </ac:spMkLst>
        </pc:spChg>
        <pc:picChg chg="mod">
          <ac:chgData name="Utilisateur invité" userId="S::urn:spo:anon#28595f57f6d144b8ac58e2cca975272651b103efe7fdbb4a6f286f85904ceeea::" providerId="AD" clId="Web-{E2CF6F6F-B8D7-A4F1-3239-3EBEB19DB311}" dt="2021-11-22T11:19:28.221" v="0" actId="1076"/>
          <ac:picMkLst>
            <pc:docMk/>
            <pc:sldMk cId="0" sldId="353"/>
            <ac:picMk id="6" creationId="{3D770AAC-6E8A-4438-8037-29CD97735F44}"/>
          </ac:picMkLst>
        </pc:picChg>
      </pc:sldChg>
    </pc:docChg>
  </pc:docChgLst>
  <pc:docChgLst>
    <pc:chgData name="HUVELIN Sylvie" userId="6d881880-1940-4249-b4d7-d049d6595b30" providerId="ADAL" clId="{B8CEADA1-0D5E-4E36-9559-82FC1CEF5954}"/>
    <pc:docChg chg="modSld">
      <pc:chgData name="HUVELIN Sylvie" userId="6d881880-1940-4249-b4d7-d049d6595b30" providerId="ADAL" clId="{B8CEADA1-0D5E-4E36-9559-82FC1CEF5954}" dt="2021-11-22T10:55:50.713" v="2" actId="20577"/>
      <pc:docMkLst>
        <pc:docMk/>
      </pc:docMkLst>
      <pc:sldChg chg="modSp mod">
        <pc:chgData name="HUVELIN Sylvie" userId="6d881880-1940-4249-b4d7-d049d6595b30" providerId="ADAL" clId="{B8CEADA1-0D5E-4E36-9559-82FC1CEF5954}" dt="2021-11-22T10:55:50.713" v="2" actId="20577"/>
        <pc:sldMkLst>
          <pc:docMk/>
          <pc:sldMk cId="0" sldId="352"/>
        </pc:sldMkLst>
        <pc:spChg chg="mod">
          <ac:chgData name="HUVELIN Sylvie" userId="6d881880-1940-4249-b4d7-d049d6595b30" providerId="ADAL" clId="{B8CEADA1-0D5E-4E36-9559-82FC1CEF5954}" dt="2021-11-22T10:55:50.713" v="2" actId="20577"/>
          <ac:spMkLst>
            <pc:docMk/>
            <pc:sldMk cId="0" sldId="352"/>
            <ac:spMk id="25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9DDAE5-824D-4DDC-9FF4-60BD1B00178A}" type="datetimeFigureOut">
              <a:rPr lang="fr-FR" smtClean="0"/>
              <a:pPr/>
              <a:t>22/11/2021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A80A8E-7AAD-4567-BA90-EF029D3ECBA3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52755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0925"/>
            <a:ext cx="520700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49C98692-3950-4244-8394-C3B596C931B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70732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0FD804-94F2-4F6F-8B46-E92D5FE459DB}" type="slidenum">
              <a:rPr lang="fr-FR" smtClean="0"/>
              <a:pPr/>
              <a:t>1</a:t>
            </a:fld>
            <a:endParaRPr lang="fr-FR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23811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/>
              <a:t>Cliquez pour modifier le style des sous-titres du masque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2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175" y="0"/>
            <a:ext cx="9140825" cy="685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75" y="3175"/>
            <a:ext cx="9140825" cy="685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 Box 4"/>
          <p:cNvSpPr txBox="1">
            <a:spLocks noChangeArrowheads="1"/>
          </p:cNvSpPr>
          <p:nvPr/>
        </p:nvSpPr>
        <p:spPr bwMode="auto">
          <a:xfrm>
            <a:off x="1547664" y="2060848"/>
            <a:ext cx="6400800" cy="1569660"/>
          </a:xfrm>
          <a:prstGeom prst="rect">
            <a:avLst/>
          </a:prstGeom>
          <a:noFill/>
          <a:ln w="57150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4800" dirty="0">
                <a:solidFill>
                  <a:schemeClr val="bg1"/>
                </a:solidFill>
                <a:latin typeface="Arial" charset="0"/>
              </a:rPr>
              <a:t>PROGRAMME EDUCATIF FEDERAL</a:t>
            </a:r>
            <a:r>
              <a:rPr lang="fr-FR" sz="4000" dirty="0">
                <a:solidFill>
                  <a:schemeClr val="bg1"/>
                </a:solidFill>
                <a:latin typeface="Arial" charset="0"/>
              </a:rPr>
              <a:t> </a:t>
            </a:r>
          </a:p>
        </p:txBody>
      </p:sp>
      <p:sp>
        <p:nvSpPr>
          <p:cNvPr id="2052" name="Text Box 5"/>
          <p:cNvSpPr txBox="1">
            <a:spLocks noChangeArrowheads="1"/>
          </p:cNvSpPr>
          <p:nvPr/>
        </p:nvSpPr>
        <p:spPr bwMode="auto">
          <a:xfrm>
            <a:off x="611188" y="4365625"/>
            <a:ext cx="8001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fr-FR" sz="28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2105726" y="4006262"/>
            <a:ext cx="4932548" cy="1799002"/>
          </a:xfrm>
          <a:prstGeom prst="rect">
            <a:avLst/>
          </a:prstGeom>
          <a:solidFill>
            <a:srgbClr val="00B0F0"/>
          </a:solidFill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3600" b="1" i="0" u="none" strike="noStrike" cap="none" normalizeH="0" baseline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FICHE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36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Se comporter avec respect</a:t>
            </a:r>
            <a:endParaRPr kumimoji="0" lang="fr-FR" sz="3600" b="1" i="0" u="none" strike="noStrike" cap="none" normalizeH="0" baseline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165305"/>
            <a:ext cx="1675878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19672" y="6165305"/>
            <a:ext cx="1548707" cy="692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131840" y="6165305"/>
            <a:ext cx="1539515" cy="692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644008" y="6165304"/>
            <a:ext cx="1500233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084168" y="6165304"/>
            <a:ext cx="1597209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668344" y="6159864"/>
            <a:ext cx="1475656" cy="698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763688" y="0"/>
            <a:ext cx="63367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>
                <a:solidFill>
                  <a:srgbClr val="0070C0"/>
                </a:solidFill>
              </a:rPr>
              <a:t> 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3717032"/>
            <a:ext cx="1630991" cy="177281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3928" y="836712"/>
            <a:ext cx="625125" cy="1872208"/>
          </a:xfrm>
          <a:prstGeom prst="rect">
            <a:avLst/>
          </a:prstGeom>
          <a:ln w="38100" cap="sq">
            <a:solidFill>
              <a:schemeClr val="accent6">
                <a:lumMod val="75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25" name="Rectangle 24"/>
          <p:cNvSpPr/>
          <p:nvPr/>
        </p:nvSpPr>
        <p:spPr bwMode="auto">
          <a:xfrm>
            <a:off x="1331640" y="3140968"/>
            <a:ext cx="7344816" cy="36004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600" dirty="0">
                <a:solidFill>
                  <a:schemeClr val="tx1"/>
                </a:solidFill>
                <a:latin typeface="Times" pitchFamily="18" charset="0"/>
              </a:rPr>
              <a:t> 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600" dirty="0">
                <a:solidFill>
                  <a:schemeClr val="tx1"/>
                </a:solidFill>
                <a:latin typeface="Times" pitchFamily="18" charset="0"/>
              </a:rPr>
              <a:t>	Nous nous sommes rassemblés dans le club house du club. Un diaporama était projeté et résumait les bonnes actions à réaliser avec les </a:t>
            </a:r>
            <a:r>
              <a:rPr lang="fr-FR" sz="1600">
                <a:solidFill>
                  <a:schemeClr val="tx1"/>
                </a:solidFill>
                <a:latin typeface="Times" pitchFamily="18" charset="0"/>
              </a:rPr>
              <a:t>personnes présentes dans </a:t>
            </a:r>
            <a:r>
              <a:rPr lang="fr-FR" sz="1600" dirty="0">
                <a:solidFill>
                  <a:schemeClr val="tx1"/>
                </a:solidFill>
                <a:latin typeface="Times" pitchFamily="18" charset="0"/>
              </a:rPr>
              <a:t>l’environnement du foot (partenaires, éducateurs, bénévoles, arbitres…) 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sz="1600" dirty="0">
              <a:solidFill>
                <a:schemeClr val="tx1"/>
              </a:solidFill>
              <a:latin typeface="Times" pitchFamily="18" charset="0"/>
            </a:endParaRP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600" dirty="0">
                <a:solidFill>
                  <a:schemeClr val="tx1"/>
                </a:solidFill>
                <a:latin typeface="Times" pitchFamily="18" charset="0"/>
              </a:rPr>
              <a:t>A la fin de ce diaporama, nous nous sommes mis d’accord sur une charte à respecter à signer pour que la saison se déroule bien et qu’il n’y ait pas de problèmes. 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sz="1600" dirty="0">
              <a:solidFill>
                <a:schemeClr val="tx1"/>
              </a:solidFill>
              <a:latin typeface="Times" pitchFamily="18" charset="0"/>
            </a:endParaRP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600" dirty="0">
                <a:solidFill>
                  <a:schemeClr val="tx1"/>
                </a:solidFill>
                <a:latin typeface="Times" pitchFamily="18" charset="0"/>
              </a:rPr>
              <a:t>Cette action a duré 25 minutes. </a:t>
            </a:r>
          </a:p>
        </p:txBody>
      </p:sp>
      <p:sp>
        <p:nvSpPr>
          <p:cNvPr id="26" name="Rectangle à coins arrondis 25"/>
          <p:cNvSpPr/>
          <p:nvPr/>
        </p:nvSpPr>
        <p:spPr bwMode="auto">
          <a:xfrm>
            <a:off x="3851920" y="2924944"/>
            <a:ext cx="2160240" cy="36004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800" b="1" dirty="0"/>
              <a:t>Résumé de l’action</a:t>
            </a:r>
            <a:endParaRPr kumimoji="0" lang="fr-FR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1331640" y="2276872"/>
            <a:ext cx="2160240" cy="64807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fr-FR" sz="900" dirty="0">
              <a:solidFill>
                <a:schemeClr val="tx1"/>
              </a:solidFill>
              <a:latin typeface="Times" pitchFamily="18" charset="0"/>
            </a:endParaRPr>
          </a:p>
          <a:p>
            <a:pPr algn="ctr"/>
            <a:r>
              <a:rPr lang="fr-FR" sz="1600" dirty="0">
                <a:solidFill>
                  <a:schemeClr val="tx1"/>
                </a:solidFill>
                <a:latin typeface="Times" pitchFamily="18" charset="0"/>
              </a:rPr>
              <a:t>Fair-play</a:t>
            </a:r>
          </a:p>
        </p:txBody>
      </p:sp>
      <p:sp>
        <p:nvSpPr>
          <p:cNvPr id="34" name="Rectangle à coins arrondis 33"/>
          <p:cNvSpPr/>
          <p:nvPr/>
        </p:nvSpPr>
        <p:spPr bwMode="auto">
          <a:xfrm>
            <a:off x="1331640" y="1916832"/>
            <a:ext cx="2160240" cy="36004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800" b="1" dirty="0"/>
              <a:t>Thématique</a:t>
            </a:r>
            <a:endParaRPr kumimoji="0" lang="fr-FR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36" name="Rectangle à coins arrondis 35"/>
          <p:cNvSpPr/>
          <p:nvPr/>
        </p:nvSpPr>
        <p:spPr bwMode="auto">
          <a:xfrm>
            <a:off x="1331640" y="188640"/>
            <a:ext cx="2160240" cy="36004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" pitchFamily="18" charset="0"/>
              </a:rPr>
              <a:t>FCPB L’Hermenault</a:t>
            </a:r>
            <a:endParaRPr kumimoji="0" lang="fr-FR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" pitchFamily="18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6444208" y="1268760"/>
            <a:ext cx="2232248" cy="136815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4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4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Se comporter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avec respect</a:t>
            </a:r>
          </a:p>
        </p:txBody>
      </p:sp>
      <p:sp>
        <p:nvSpPr>
          <p:cNvPr id="38" name="Rectangle à coins arrondis 37"/>
          <p:cNvSpPr/>
          <p:nvPr/>
        </p:nvSpPr>
        <p:spPr bwMode="auto">
          <a:xfrm>
            <a:off x="6444208" y="908720"/>
            <a:ext cx="2232248" cy="36004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800" b="1" dirty="0"/>
              <a:t>Nom de l’action</a:t>
            </a:r>
            <a:endParaRPr kumimoji="0" lang="fr-FR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42" name="Rectangle à coins arrondis 41"/>
          <p:cNvSpPr/>
          <p:nvPr/>
        </p:nvSpPr>
        <p:spPr bwMode="auto">
          <a:xfrm>
            <a:off x="6444208" y="188640"/>
            <a:ext cx="2160240" cy="36004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" pitchFamily="18" charset="0"/>
              </a:rPr>
              <a:t>16 Participants</a:t>
            </a:r>
          </a:p>
        </p:txBody>
      </p:sp>
      <p:pic>
        <p:nvPicPr>
          <p:cNvPr id="49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836712"/>
            <a:ext cx="625125" cy="1872208"/>
          </a:xfrm>
          <a:prstGeom prst="rect">
            <a:avLst/>
          </a:prstGeom>
          <a:ln w="38100" cap="sq">
            <a:solidFill>
              <a:schemeClr val="accent6">
                <a:lumMod val="75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088" y="836712"/>
            <a:ext cx="625125" cy="1872208"/>
          </a:xfrm>
          <a:prstGeom prst="rect">
            <a:avLst/>
          </a:prstGeom>
          <a:ln w="38100" cap="sq">
            <a:solidFill>
              <a:schemeClr val="accent6">
                <a:lumMod val="75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6" name="Rectangle 15"/>
          <p:cNvSpPr/>
          <p:nvPr/>
        </p:nvSpPr>
        <p:spPr bwMode="auto">
          <a:xfrm>
            <a:off x="1331640" y="1052736"/>
            <a:ext cx="2160240" cy="72008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fr-FR" sz="1200" dirty="0">
              <a:solidFill>
                <a:schemeClr val="tx1"/>
              </a:solidFill>
              <a:latin typeface="Times" pitchFamily="18" charset="0"/>
            </a:endParaRPr>
          </a:p>
          <a:p>
            <a:pPr algn="ctr"/>
            <a:r>
              <a:rPr lang="fr-FR" sz="1200" dirty="0">
                <a:solidFill>
                  <a:schemeClr val="tx1"/>
                </a:solidFill>
                <a:latin typeface="Times" pitchFamily="18" charset="0"/>
              </a:rPr>
              <a:t>VENDÉE 85</a:t>
            </a:r>
          </a:p>
        </p:txBody>
      </p:sp>
      <p:sp>
        <p:nvSpPr>
          <p:cNvPr id="17" name="Rectangle à coins arrondis 16"/>
          <p:cNvSpPr/>
          <p:nvPr/>
        </p:nvSpPr>
        <p:spPr bwMode="auto">
          <a:xfrm>
            <a:off x="1331640" y="692696"/>
            <a:ext cx="2160240" cy="36004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800" b="1" dirty="0"/>
              <a:t>District</a:t>
            </a:r>
            <a:endParaRPr kumimoji="0" lang="fr-FR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18" name="Rectangle à coins arrondis 17"/>
          <p:cNvSpPr/>
          <p:nvPr/>
        </p:nvSpPr>
        <p:spPr bwMode="auto">
          <a:xfrm>
            <a:off x="3851920" y="188640"/>
            <a:ext cx="2160240" cy="36004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" pitchFamily="18" charset="0"/>
              </a:rPr>
              <a:t>07/09/2021</a:t>
            </a:r>
            <a:endParaRPr kumimoji="0" lang="fr-FR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763688" y="0"/>
            <a:ext cx="63367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>
                <a:solidFill>
                  <a:srgbClr val="0070C0"/>
                </a:solidFill>
              </a:rPr>
              <a:t> 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1265682" y="1864605"/>
            <a:ext cx="8461723" cy="84023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fr-FR" sz="6000" b="1" dirty="0"/>
          </a:p>
          <a:p>
            <a:pPr algn="ctr"/>
            <a:endParaRPr lang="fr-FR" sz="6000" b="1" dirty="0"/>
          </a:p>
          <a:p>
            <a:pPr algn="ctr"/>
            <a:endParaRPr lang="fr-FR" sz="6000" b="1" dirty="0"/>
          </a:p>
          <a:p>
            <a:pPr algn="ctr"/>
            <a:endParaRPr lang="fr-FR" sz="6000" b="1" dirty="0"/>
          </a:p>
          <a:p>
            <a:pPr algn="ctr"/>
            <a:endParaRPr lang="fr-FR" sz="6000" b="1" dirty="0"/>
          </a:p>
          <a:p>
            <a:pPr algn="ctr"/>
            <a:endParaRPr lang="fr-FR" sz="6000" b="1" dirty="0"/>
          </a:p>
          <a:p>
            <a:pPr algn="ctr"/>
            <a:endParaRPr lang="fr-FR" sz="6000" b="1" dirty="0"/>
          </a:p>
          <a:p>
            <a:pPr algn="ctr"/>
            <a:endParaRPr lang="fr-FR" sz="6000" b="1" dirty="0"/>
          </a:p>
          <a:p>
            <a:pPr algn="ctr"/>
            <a:endParaRPr lang="fr-FR" sz="6000" b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16632"/>
            <a:ext cx="7704856" cy="163134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D804A416-5762-4C7A-AC6B-B4A6511253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32040" y="3196761"/>
            <a:ext cx="3604840" cy="2091049"/>
          </a:xfrm>
          <a:prstGeom prst="rect">
            <a:avLst/>
          </a:prstGeom>
        </p:spPr>
      </p:pic>
      <p:pic>
        <p:nvPicPr>
          <p:cNvPr id="6" name="Image 5" descr="Une image contenant texte&#10;&#10;Description générée automatiquement">
            <a:extLst>
              <a:ext uri="{FF2B5EF4-FFF2-40B4-BE49-F238E27FC236}">
                <a16:creationId xmlns:a16="http://schemas.microsoft.com/office/drawing/2014/main" id="{3D770AAC-6E8A-4438-8037-29CD97735F4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0904" y="1935288"/>
            <a:ext cx="3720148" cy="440361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780B9579429CF4F8381AB417F9F5BDC" ma:contentTypeVersion="1" ma:contentTypeDescription="Crée un document." ma:contentTypeScope="" ma:versionID="35461d2b855241006c57675daa95dcc6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d925a11e336e3fa0231ac2070ef03d4b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Date de début de planification" ma:description="" ma:internalName="PublishingStartDate">
      <xsd:simpleType>
        <xsd:restriction base="dms:Unknown"/>
      </xsd:simpleType>
    </xsd:element>
    <xsd:element name="PublishingExpirationDate" ma:index="9" nillable="true" ma:displayName="Date de fin de planification" ma:description="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D44CAB8-42E6-4DB6-B19E-A388AB9B9C4C}">
  <ds:schemaRefs>
    <ds:schemaRef ds:uri="http://schemas.microsoft.com/office/2006/metadata/properties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18DA4304-3A13-464C-8D02-42E8E2D4634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768F919-6294-447C-A6D9-4D11662B451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5692</TotalTime>
  <Words>113</Words>
  <Application>Microsoft Office PowerPoint</Application>
  <PresentationFormat>On-screen Show (4:3)</PresentationFormat>
  <Paragraphs>35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Nouvelle présentation</vt:lpstr>
      <vt:lpstr>PowerPoint Presentation</vt:lpstr>
      <vt:lpstr>PowerPoint Presentation</vt:lpstr>
      <vt:lpstr>PowerPoint Presentation</vt:lpstr>
    </vt:vector>
  </TitlesOfParts>
  <Company>..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.. ..</dc:creator>
  <cp:lastModifiedBy>HUVELIN Sylvie</cp:lastModifiedBy>
  <cp:revision>616</cp:revision>
  <dcterms:created xsi:type="dcterms:W3CDTF">2006-11-08T16:46:26Z</dcterms:created>
  <dcterms:modified xsi:type="dcterms:W3CDTF">2021-11-22T11:19:59Z</dcterms:modified>
</cp:coreProperties>
</file>