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89" r:id="rId5"/>
    <p:sldId id="352" r:id="rId6"/>
    <p:sldId id="353" r:id="rId7"/>
  </p:sldIdLst>
  <p:sldSz cx="9144000" cy="6858000" type="screen4x3"/>
  <p:notesSz cx="7099300" cy="102346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E1801F"/>
    <a:srgbClr val="D56509"/>
    <a:srgbClr val="0019B0"/>
    <a:srgbClr val="0066FF"/>
    <a:srgbClr val="99FF99"/>
    <a:srgbClr val="14286B"/>
    <a:srgbClr val="258B5D"/>
    <a:srgbClr val="B3860A"/>
    <a:srgbClr val="B39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87" autoAdjust="0"/>
    <p:restoredTop sz="95750" autoAdjust="0"/>
  </p:normalViewPr>
  <p:slideViewPr>
    <p:cSldViewPr>
      <p:cViewPr varScale="1">
        <p:scale>
          <a:sx n="102" d="100"/>
          <a:sy n="102" d="100"/>
        </p:scale>
        <p:origin x="498" y="10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1296" y="-11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n Coulais" userId="a02f62f3ae2e1d3a" providerId="LiveId" clId="{76798D7D-2E08-4902-9269-6123B93076BE}"/>
    <pc:docChg chg="modSld">
      <pc:chgData name="Nathan Coulais" userId="a02f62f3ae2e1d3a" providerId="LiveId" clId="{76798D7D-2E08-4902-9269-6123B93076BE}" dt="2021-09-08T16:52:09.903" v="10" actId="1076"/>
      <pc:docMkLst>
        <pc:docMk/>
      </pc:docMkLst>
      <pc:sldChg chg="addSp modSp mod">
        <pc:chgData name="Nathan Coulais" userId="a02f62f3ae2e1d3a" providerId="LiveId" clId="{76798D7D-2E08-4902-9269-6123B93076BE}" dt="2021-09-08T16:52:09.903" v="10" actId="1076"/>
        <pc:sldMkLst>
          <pc:docMk/>
          <pc:sldMk cId="0" sldId="353"/>
        </pc:sldMkLst>
        <pc:picChg chg="add mod">
          <ac:chgData name="Nathan Coulais" userId="a02f62f3ae2e1d3a" providerId="LiveId" clId="{76798D7D-2E08-4902-9269-6123B93076BE}" dt="2021-09-08T15:12:44.677" v="5" actId="1076"/>
          <ac:picMkLst>
            <pc:docMk/>
            <pc:sldMk cId="0" sldId="353"/>
            <ac:picMk id="4" creationId="{F12D4F4B-C128-48D7-B51E-299D900B4BD4}"/>
          </ac:picMkLst>
        </pc:picChg>
        <pc:picChg chg="add mod">
          <ac:chgData name="Nathan Coulais" userId="a02f62f3ae2e1d3a" providerId="LiveId" clId="{76798D7D-2E08-4902-9269-6123B93076BE}" dt="2021-09-08T16:52:09.903" v="10" actId="1076"/>
          <ac:picMkLst>
            <pc:docMk/>
            <pc:sldMk cId="0" sldId="353"/>
            <ac:picMk id="6" creationId="{0E0B84EF-A409-488D-9DFA-31C7ED32F084}"/>
          </ac:picMkLst>
        </pc:picChg>
      </pc:sldChg>
    </pc:docChg>
  </pc:docChgLst>
  <pc:docChgLst>
    <pc:chgData name="HUVELIN Sylvie" userId="6d881880-1940-4249-b4d7-d049d6595b30" providerId="ADAL" clId="{C5037371-85C5-4D05-B936-7566CF037D53}"/>
    <pc:docChg chg="modSld">
      <pc:chgData name="HUVELIN Sylvie" userId="6d881880-1940-4249-b4d7-d049d6595b30" providerId="ADAL" clId="{C5037371-85C5-4D05-B936-7566CF037D53}" dt="2021-11-22T10:53:39.900" v="28" actId="6549"/>
      <pc:docMkLst>
        <pc:docMk/>
      </pc:docMkLst>
      <pc:sldChg chg="modSp mod">
        <pc:chgData name="HUVELIN Sylvie" userId="6d881880-1940-4249-b4d7-d049d6595b30" providerId="ADAL" clId="{C5037371-85C5-4D05-B936-7566CF037D53}" dt="2021-11-22T10:53:39.900" v="28" actId="6549"/>
        <pc:sldMkLst>
          <pc:docMk/>
          <pc:sldMk cId="0" sldId="352"/>
        </pc:sldMkLst>
        <pc:spChg chg="mod">
          <ac:chgData name="HUVELIN Sylvie" userId="6d881880-1940-4249-b4d7-d049d6595b30" providerId="ADAL" clId="{C5037371-85C5-4D05-B936-7566CF037D53}" dt="2021-11-22T10:53:39.900" v="28" actId="6549"/>
          <ac:spMkLst>
            <pc:docMk/>
            <pc:sldMk cId="0" sldId="352"/>
            <ac:spMk id="2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DDAE5-824D-4DDC-9FF4-60BD1B00178A}" type="datetimeFigureOut">
              <a:rPr lang="fr-FR" smtClean="0"/>
              <a:pPr/>
              <a:t>22/11/2021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80A8E-7AAD-4567-BA90-EF029D3ECB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275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9C98692-3950-4244-8394-C3B596C931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073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0FD804-94F2-4F6F-8B46-E92D5FE459DB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2381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75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" y="3175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547664" y="2060848"/>
            <a:ext cx="6400800" cy="156966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4800" dirty="0">
                <a:solidFill>
                  <a:schemeClr val="bg1"/>
                </a:solidFill>
                <a:latin typeface="Arial" charset="0"/>
              </a:rPr>
              <a:t>PROGRAMME EDUCATIF FEDERAL</a:t>
            </a:r>
            <a:r>
              <a:rPr lang="fr-FR" sz="4000" dirty="0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611188" y="4365625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sz="2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05726" y="4006262"/>
            <a:ext cx="4932548" cy="1799002"/>
          </a:xfrm>
          <a:prstGeom prst="rect">
            <a:avLst/>
          </a:prstGeom>
          <a:solidFill>
            <a:srgbClr val="FF5050"/>
          </a:solidFill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FICHE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3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Préparer son sac et bien s’équiper</a:t>
            </a:r>
            <a:endParaRPr kumimoji="0" lang="fr-FR" sz="3600" b="1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165305"/>
            <a:ext cx="167587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6165305"/>
            <a:ext cx="1548707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6165305"/>
            <a:ext cx="1539515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4008" y="6165304"/>
            <a:ext cx="1500233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84168" y="6165304"/>
            <a:ext cx="1597209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68344" y="6159864"/>
            <a:ext cx="1475656" cy="69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63688" y="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717032"/>
            <a:ext cx="1630991" cy="17728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836712"/>
            <a:ext cx="625125" cy="1872208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5" name="Rectangle 24"/>
          <p:cNvSpPr/>
          <p:nvPr/>
        </p:nvSpPr>
        <p:spPr bwMode="auto">
          <a:xfrm>
            <a:off x="1331640" y="3140968"/>
            <a:ext cx="7344816" cy="3600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>
                <a:solidFill>
                  <a:schemeClr val="tx1"/>
                </a:solidFill>
                <a:latin typeface="Times" pitchFamily="18" charset="0"/>
              </a:rPr>
              <a:t> L’action s’est déroulée en 2 temps. 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600" dirty="0">
              <a:solidFill>
                <a:schemeClr val="tx1"/>
              </a:solidFill>
              <a:latin typeface="Times" pitchFamily="18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>
                <a:solidFill>
                  <a:schemeClr val="tx1"/>
                </a:solidFill>
                <a:latin typeface="Times" pitchFamily="18" charset="0"/>
              </a:rPr>
              <a:t>Dans un premier temps, les enfants étaient en salle et devant un  diaporama. Il devaient déterminer ce qu’ils devaient porter pour jouer au foot (t-shirt, chaussures à crampons..) avec l’aide d’une image d’un footballeur en tenue. Ensuite, ils devaient trouver les bons objets à emmener dans leur sac de foot (les bons et les mauvais objets étaient autour du sac sur le diapo)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600" dirty="0">
              <a:solidFill>
                <a:schemeClr val="tx1"/>
              </a:solidFill>
              <a:latin typeface="Times" pitchFamily="18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>
                <a:solidFill>
                  <a:schemeClr val="tx1"/>
                </a:solidFill>
                <a:latin typeface="Times" pitchFamily="18" charset="0"/>
              </a:rPr>
              <a:t>Dans un second temps, les enfants étaient dehors. Ils devaient aller chercher un objet puis le ramener dans leur zone pour faire marquer des points à leur équipe. Si un </a:t>
            </a:r>
            <a:r>
              <a:rPr lang="fr-FR" sz="1600">
                <a:solidFill>
                  <a:schemeClr val="tx1"/>
                </a:solidFill>
                <a:latin typeface="Times" pitchFamily="18" charset="0"/>
              </a:rPr>
              <a:t>enfant prenait </a:t>
            </a:r>
            <a:r>
              <a:rPr lang="fr-FR" sz="1600" dirty="0">
                <a:solidFill>
                  <a:schemeClr val="tx1"/>
                </a:solidFill>
                <a:latin typeface="Times" pitchFamily="18" charset="0"/>
              </a:rPr>
              <a:t>un mauvais objet, il faisait perdre 1 point à son équipe. 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600" dirty="0">
              <a:solidFill>
                <a:schemeClr val="tx1"/>
              </a:solidFill>
              <a:latin typeface="Times" pitchFamily="18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>
                <a:solidFill>
                  <a:schemeClr val="tx1"/>
                </a:solidFill>
                <a:latin typeface="Times" pitchFamily="18" charset="0"/>
              </a:rPr>
              <a:t>Les deux actions ont duré chacune 15-20 minutes. </a:t>
            </a:r>
          </a:p>
        </p:txBody>
      </p:sp>
      <p:sp>
        <p:nvSpPr>
          <p:cNvPr id="26" name="Rectangle à coins arrondis 25"/>
          <p:cNvSpPr/>
          <p:nvPr/>
        </p:nvSpPr>
        <p:spPr bwMode="auto">
          <a:xfrm>
            <a:off x="3851920" y="2924944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/>
              <a:t>Résumé de l’action</a:t>
            </a:r>
            <a:endParaRPr kumimoji="0" 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331640" y="2276872"/>
            <a:ext cx="2160240" cy="6480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r-FR" sz="900" dirty="0">
              <a:solidFill>
                <a:schemeClr val="tx1"/>
              </a:solidFill>
              <a:latin typeface="Times" pitchFamily="18" charset="0"/>
            </a:endParaRPr>
          </a:p>
          <a:p>
            <a:pPr algn="ctr"/>
            <a:r>
              <a:rPr lang="fr-FR" sz="1600" dirty="0">
                <a:solidFill>
                  <a:schemeClr val="tx1"/>
                </a:solidFill>
                <a:latin typeface="Times" pitchFamily="18" charset="0"/>
              </a:rPr>
              <a:t>Santé</a:t>
            </a:r>
          </a:p>
        </p:txBody>
      </p:sp>
      <p:sp>
        <p:nvSpPr>
          <p:cNvPr id="34" name="Rectangle à coins arrondis 33"/>
          <p:cNvSpPr/>
          <p:nvPr/>
        </p:nvSpPr>
        <p:spPr bwMode="auto">
          <a:xfrm>
            <a:off x="1331640" y="1916832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/>
              <a:t>Thématique</a:t>
            </a:r>
            <a:endParaRPr kumimoji="0" 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6" name="Rectangle à coins arrondis 35"/>
          <p:cNvSpPr/>
          <p:nvPr/>
        </p:nvSpPr>
        <p:spPr bwMode="auto">
          <a:xfrm>
            <a:off x="1331640" y="188640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" pitchFamily="18" charset="0"/>
              </a:rPr>
              <a:t>FCPB L’Hermenault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444208" y="1268760"/>
            <a:ext cx="2232248" cy="13681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dirty="0">
                <a:solidFill>
                  <a:schemeClr val="tx1"/>
                </a:solidFill>
                <a:latin typeface="+mj-lt"/>
              </a:rPr>
              <a:t>Faire son sac et bien s’équiper</a:t>
            </a:r>
            <a:endParaRPr kumimoji="0" lang="fr-FR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8" name="Rectangle à coins arrondis 37"/>
          <p:cNvSpPr/>
          <p:nvPr/>
        </p:nvSpPr>
        <p:spPr bwMode="auto">
          <a:xfrm>
            <a:off x="6444208" y="908720"/>
            <a:ext cx="2232248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/>
              <a:t>Nom de l’action</a:t>
            </a:r>
            <a:endParaRPr kumimoji="0" 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42" name="Rectangle à coins arrondis 41"/>
          <p:cNvSpPr/>
          <p:nvPr/>
        </p:nvSpPr>
        <p:spPr bwMode="auto">
          <a:xfrm>
            <a:off x="6444208" y="188640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dirty="0">
                <a:solidFill>
                  <a:schemeClr val="bg1"/>
                </a:solidFill>
                <a:latin typeface="Times" pitchFamily="18" charset="0"/>
              </a:rPr>
              <a:t>25</a:t>
            </a:r>
            <a:r>
              <a:rPr kumimoji="0" lang="fr-FR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" pitchFamily="18" charset="0"/>
              </a:rPr>
              <a:t> Participants</a:t>
            </a:r>
          </a:p>
        </p:txBody>
      </p:sp>
      <p:pic>
        <p:nvPicPr>
          <p:cNvPr id="4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836712"/>
            <a:ext cx="625125" cy="1872208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836712"/>
            <a:ext cx="625125" cy="1872208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" name="Rectangle 15"/>
          <p:cNvSpPr/>
          <p:nvPr/>
        </p:nvSpPr>
        <p:spPr bwMode="auto">
          <a:xfrm>
            <a:off x="1331640" y="1052736"/>
            <a:ext cx="2160240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r-FR" sz="1200" dirty="0">
              <a:solidFill>
                <a:schemeClr val="tx1"/>
              </a:solidFill>
              <a:latin typeface="Times" pitchFamily="18" charset="0"/>
            </a:endParaRPr>
          </a:p>
          <a:p>
            <a:pPr algn="ctr"/>
            <a:r>
              <a:rPr lang="fr-FR" sz="1200" dirty="0">
                <a:solidFill>
                  <a:schemeClr val="tx1"/>
                </a:solidFill>
                <a:latin typeface="Times" pitchFamily="18" charset="0"/>
              </a:rPr>
              <a:t>VENDÉE 85</a:t>
            </a:r>
          </a:p>
        </p:txBody>
      </p:sp>
      <p:sp>
        <p:nvSpPr>
          <p:cNvPr id="17" name="Rectangle à coins arrondis 16"/>
          <p:cNvSpPr/>
          <p:nvPr/>
        </p:nvSpPr>
        <p:spPr bwMode="auto">
          <a:xfrm>
            <a:off x="1331640" y="692696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/>
              <a:t>District</a:t>
            </a:r>
            <a:endParaRPr kumimoji="0" 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8" name="Rectangle à coins arrondis 17"/>
          <p:cNvSpPr/>
          <p:nvPr/>
        </p:nvSpPr>
        <p:spPr bwMode="auto">
          <a:xfrm>
            <a:off x="3851920" y="188640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" pitchFamily="18" charset="0"/>
              </a:rPr>
              <a:t>08/09/2021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63688" y="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367644" y="1980129"/>
            <a:ext cx="7344816" cy="45243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fr-FR" sz="3200" b="1" dirty="0"/>
          </a:p>
          <a:p>
            <a:pPr algn="ctr"/>
            <a:endParaRPr lang="fr-FR" sz="3200" b="1" dirty="0"/>
          </a:p>
          <a:p>
            <a:pPr algn="ctr"/>
            <a:endParaRPr lang="fr-FR" sz="3200" b="1" dirty="0"/>
          </a:p>
          <a:p>
            <a:pPr algn="ctr"/>
            <a:endParaRPr lang="fr-FR" sz="3200" b="1" dirty="0"/>
          </a:p>
          <a:p>
            <a:pPr algn="ctr"/>
            <a:endParaRPr lang="fr-FR" sz="3200" b="1" dirty="0"/>
          </a:p>
          <a:p>
            <a:pPr algn="ctr"/>
            <a:endParaRPr lang="fr-FR" sz="3200" b="1" dirty="0"/>
          </a:p>
          <a:p>
            <a:pPr algn="ctr"/>
            <a:endParaRPr lang="fr-FR" sz="3200" b="1" dirty="0"/>
          </a:p>
          <a:p>
            <a:pPr algn="ctr"/>
            <a:endParaRPr lang="fr-FR" sz="3200" b="1" dirty="0"/>
          </a:p>
          <a:p>
            <a:pPr algn="ctr"/>
            <a:endParaRPr lang="fr-FR" sz="32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6632"/>
            <a:ext cx="7704856" cy="16313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F12D4F4B-C128-48D7-B51E-299D900B4B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9067" y="2064821"/>
            <a:ext cx="3402973" cy="43549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0E0B84EF-A409-488D-9DFA-31C7ED32F0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303" y="2182428"/>
            <a:ext cx="2576912" cy="41197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80B9579429CF4F8381AB417F9F5BDC" ma:contentTypeVersion="1" ma:contentTypeDescription="Crée un document." ma:contentTypeScope="" ma:versionID="35461d2b855241006c57675daa95dcc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925a11e336e3fa0231ac2070ef03d4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e de début de planification" ma:description="" ma:internalName="PublishingStartDate">
      <xsd:simpleType>
        <xsd:restriction base="dms:Unknown"/>
      </xsd:simpleType>
    </xsd:element>
    <xsd:element name="PublishingExpirationDate" ma:index="9" nillable="true" ma:displayName="Date de fin de planification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68F919-6294-447C-A6D9-4D11662B45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44CAB8-42E6-4DB6-B19E-A388AB9B9C4C}">
  <ds:schemaRefs>
    <ds:schemaRef ds:uri="http://schemas.microsoft.com/office/2006/metadata/propertie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18DA4304-3A13-464C-8D02-42E8E2D463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5768</TotalTime>
  <Words>172</Words>
  <Application>Microsoft Office PowerPoint</Application>
  <PresentationFormat>Affichage à l'écran (4:3)</PresentationFormat>
  <Paragraphs>35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Times</vt:lpstr>
      <vt:lpstr>Nouvelle présentation</vt:lpstr>
      <vt:lpstr>Présentation PowerPoint</vt:lpstr>
      <vt:lpstr>Présentation PowerPoint</vt:lpstr>
      <vt:lpstr>Présentation PowerPoint</vt:lpstr>
    </vt:vector>
  </TitlesOfParts>
  <Company>..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.. ..</dc:creator>
  <cp:lastModifiedBy>HUVELIN Sylvie</cp:lastModifiedBy>
  <cp:revision>611</cp:revision>
  <dcterms:created xsi:type="dcterms:W3CDTF">2006-11-08T16:46:26Z</dcterms:created>
  <dcterms:modified xsi:type="dcterms:W3CDTF">2021-11-22T10:53:43Z</dcterms:modified>
</cp:coreProperties>
</file>