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C4ED78B4-3769-42D5-8D74-D8B806E5331A}"/>
    <pc:docChg chg="modSld">
      <pc:chgData name="HUVELIN Sylvie" userId="6d881880-1940-4249-b4d7-d049d6595b30" providerId="ADAL" clId="{C4ED78B4-3769-42D5-8D74-D8B806E5331A}" dt="2021-11-22T10:56:12.784" v="0" actId="20577"/>
      <pc:docMkLst>
        <pc:docMk/>
      </pc:docMkLst>
      <pc:sldChg chg="modSp mod">
        <pc:chgData name="HUVELIN Sylvie" userId="6d881880-1940-4249-b4d7-d049d6595b30" providerId="ADAL" clId="{C4ED78B4-3769-42D5-8D74-D8B806E5331A}" dt="2021-11-22T10:56:12.784" v="0" actId="20577"/>
        <pc:sldMkLst>
          <pc:docMk/>
          <pc:sldMk cId="1056282994" sldId="257"/>
        </pc:sldMkLst>
        <pc:spChg chg="mod">
          <ac:chgData name="HUVELIN Sylvie" userId="6d881880-1940-4249-b4d7-d049d6595b30" providerId="ADAL" clId="{C4ED78B4-3769-42D5-8D74-D8B806E5331A}" dt="2021-11-22T10:56:12.784" v="0" actId="20577"/>
          <ac:spMkLst>
            <pc:docMk/>
            <pc:sldMk cId="1056282994" sldId="257"/>
            <ac:spMk id="10" creationId="{2465FE17-A38E-4FE3-9C59-8F6883DB19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71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C0C397-E626-47E6-9A05-B8F5D1334E48}"/>
              </a:ext>
            </a:extLst>
          </p:cNvPr>
          <p:cNvSpPr txBox="1"/>
          <p:nvPr/>
        </p:nvSpPr>
        <p:spPr>
          <a:xfrm>
            <a:off x="5141841" y="895276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478BD2-00EC-4C73-AC31-5E6500312B7D}"/>
              </a:ext>
            </a:extLst>
          </p:cNvPr>
          <p:cNvSpPr txBox="1"/>
          <p:nvPr/>
        </p:nvSpPr>
        <p:spPr>
          <a:xfrm>
            <a:off x="2816087" y="2020957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FCPB L’Hermenault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07BD4D-ECE5-45AF-BE87-F0D70CC018EE}"/>
              </a:ext>
            </a:extLst>
          </p:cNvPr>
          <p:cNvSpPr txBox="1"/>
          <p:nvPr/>
        </p:nvSpPr>
        <p:spPr>
          <a:xfrm>
            <a:off x="5062328" y="2159456"/>
            <a:ext cx="206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U8/U9 et U10/U11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1A5B8A-81EE-4D4C-8A72-21EF94BA444C}"/>
              </a:ext>
            </a:extLst>
          </p:cNvPr>
          <p:cNvSpPr txBox="1"/>
          <p:nvPr/>
        </p:nvSpPr>
        <p:spPr>
          <a:xfrm>
            <a:off x="7328452" y="2082513"/>
            <a:ext cx="206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Tenir le rôle d’arbitre/assistant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6AB8EC-1560-434A-98BC-72F042C9478B}"/>
              </a:ext>
            </a:extLst>
          </p:cNvPr>
          <p:cNvSpPr txBox="1"/>
          <p:nvPr/>
        </p:nvSpPr>
        <p:spPr>
          <a:xfrm>
            <a:off x="7328452" y="778470"/>
            <a:ext cx="206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Règles du jeu / Arbitrage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BBA33C-828C-4627-92A7-8E0AC724CA93}"/>
              </a:ext>
            </a:extLst>
          </p:cNvPr>
          <p:cNvSpPr txBox="1"/>
          <p:nvPr/>
        </p:nvSpPr>
        <p:spPr>
          <a:xfrm>
            <a:off x="748746" y="2205623"/>
            <a:ext cx="206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04/11/2021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5FE17-A38E-4FE3-9C59-8F6883DB1903}"/>
              </a:ext>
            </a:extLst>
          </p:cNvPr>
          <p:cNvSpPr/>
          <p:nvPr/>
        </p:nvSpPr>
        <p:spPr bwMode="auto">
          <a:xfrm>
            <a:off x="748747" y="2900460"/>
            <a:ext cx="8514524" cy="36004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		Nous nous sommes rassemblés dans </a:t>
            </a:r>
            <a:r>
              <a:rPr lang="fr-FR" sz="1600">
                <a:solidFill>
                  <a:schemeClr val="tx1"/>
                </a:solidFill>
                <a:latin typeface="Times" pitchFamily="18" charset="0"/>
              </a:rPr>
              <a:t>le club house </a:t>
            </a: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du club. Les enfants étaient 			répartis en petit groupe et avaient face à eux une feuille avec les gestes des 			arbitres et une autre feuille avec les noms des gestes.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L’objectif était qu’ils retrouvent les gestes et leurs significations. Les corrections ont été données à la fin de cette séquence.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Ensuite, nous avons organisé un tournoi où chaque U10 et U11 était en charge d’arbitrer un match seul (sous la tutelle d’un éducateur). Les U8 et U9 étaient à deux pour arbitrer un match (sous la tutelle d’un éducateur aussi).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Times" pitchFamily="18" charset="0"/>
              </a:rPr>
              <a:t>Cette action a duré de 14h à 16h.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A026318B-FC11-4181-99DB-80A28E05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13" y="1760399"/>
            <a:ext cx="3379290" cy="4529686"/>
          </a:xfrm>
          <a:prstGeom prst="rect">
            <a:avLst/>
          </a:prstGeom>
        </p:spPr>
      </p:pic>
      <p:pic>
        <p:nvPicPr>
          <p:cNvPr id="4" name="Image 3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210FD166-8100-4E47-BE94-9DA46157A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70" y="1760399"/>
            <a:ext cx="3379291" cy="45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147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3</cp:revision>
  <dcterms:created xsi:type="dcterms:W3CDTF">2021-08-11T14:51:11Z</dcterms:created>
  <dcterms:modified xsi:type="dcterms:W3CDTF">2021-11-22T10:56:13Z</dcterms:modified>
</cp:coreProperties>
</file>