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40693-9CC4-5EBB-8F7D-6E1702348449}" v="4" dt="2021-11-22T10:57:19.522"/>
    <p1510:client id="{44D6DE73-2EB1-75F7-34A8-9ABDA6940344}" v="1" dt="2021-11-18T14:52:33.197"/>
    <p1510:client id="{FF690346-A2FD-572F-B468-BA16A14AEC0D}" v="21" dt="2021-11-22T10:51:26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S::shuvelin@foot85.fff.fr::6d881880-1940-4249-b4d7-d049d6595b30" providerId="AD" clId="Web-{13F40693-9CC4-5EBB-8F7D-6E1702348449}"/>
    <pc:docChg chg="modSld">
      <pc:chgData name="HUVELIN Sylvie" userId="S::shuvelin@foot85.fff.fr::6d881880-1940-4249-b4d7-d049d6595b30" providerId="AD" clId="Web-{13F40693-9CC4-5EBB-8F7D-6E1702348449}" dt="2021-11-22T10:57:17.351" v="0" actId="20577"/>
      <pc:docMkLst>
        <pc:docMk/>
      </pc:docMkLst>
      <pc:sldChg chg="modSp">
        <pc:chgData name="HUVELIN Sylvie" userId="S::shuvelin@foot85.fff.fr::6d881880-1940-4249-b4d7-d049d6595b30" providerId="AD" clId="Web-{13F40693-9CC4-5EBB-8F7D-6E1702348449}" dt="2021-11-22T10:57:17.351" v="0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13F40693-9CC4-5EBB-8F7D-6E1702348449}" dt="2021-11-22T10:57:17.351" v="0" actId="20577"/>
          <ac:spMkLst>
            <pc:docMk/>
            <pc:sldMk cId="1056282994" sldId="257"/>
            <ac:spMk id="9" creationId="{00000000-0000-0000-0000-000000000000}"/>
          </ac:spMkLst>
        </pc:spChg>
      </pc:sldChg>
    </pc:docChg>
  </pc:docChgLst>
  <pc:docChgLst>
    <pc:chgData name="Utilisateur invité" userId="S::urn:spo:anon#28595f57f6d144b8ac58e2cca975272651b103efe7fdbb4a6f286f85904ceeea::" providerId="AD" clId="Web-{44D6DE73-2EB1-75F7-34A8-9ABDA6940344}"/>
    <pc:docChg chg="addSld">
      <pc:chgData name="Utilisateur invité" userId="S::urn:spo:anon#28595f57f6d144b8ac58e2cca975272651b103efe7fdbb4a6f286f85904ceeea::" providerId="AD" clId="Web-{44D6DE73-2EB1-75F7-34A8-9ABDA6940344}" dt="2021-11-18T14:52:33.197" v="0"/>
      <pc:docMkLst>
        <pc:docMk/>
      </pc:docMkLst>
      <pc:sldChg chg="new">
        <pc:chgData name="Utilisateur invité" userId="S::urn:spo:anon#28595f57f6d144b8ac58e2cca975272651b103efe7fdbb4a6f286f85904ceeea::" providerId="AD" clId="Web-{44D6DE73-2EB1-75F7-34A8-9ABDA6940344}" dt="2021-11-18T14:52:33.197" v="0"/>
        <pc:sldMkLst>
          <pc:docMk/>
          <pc:sldMk cId="2596591512" sldId="259"/>
        </pc:sldMkLst>
      </pc:sldChg>
    </pc:docChg>
  </pc:docChgLst>
  <pc:docChgLst>
    <pc:chgData name="HUVELIN Sylvie" userId="S::shuvelin@foot85.fff.fr::6d881880-1940-4249-b4d7-d049d6595b30" providerId="AD" clId="Web-{FF690346-A2FD-572F-B468-BA16A14AEC0D}"/>
    <pc:docChg chg="modSld">
      <pc:chgData name="HUVELIN Sylvie" userId="S::shuvelin@foot85.fff.fr::6d881880-1940-4249-b4d7-d049d6595b30" providerId="AD" clId="Web-{FF690346-A2FD-572F-B468-BA16A14AEC0D}" dt="2021-11-22T10:51:26.228" v="9" actId="20577"/>
      <pc:docMkLst>
        <pc:docMk/>
      </pc:docMkLst>
      <pc:sldChg chg="modSp">
        <pc:chgData name="HUVELIN Sylvie" userId="S::shuvelin@foot85.fff.fr::6d881880-1940-4249-b4d7-d049d6595b30" providerId="AD" clId="Web-{FF690346-A2FD-572F-B468-BA16A14AEC0D}" dt="2021-11-22T10:51:26.228" v="9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FF690346-A2FD-572F-B468-BA16A14AEC0D}" dt="2021-11-22T10:51:26.228" v="9" actId="20577"/>
          <ac:spMkLst>
            <pc:docMk/>
            <pc:sldMk cId="1056282994" sldId="257"/>
            <ac:spMk id="9" creationId="{00000000-0000-0000-0000-000000000000}"/>
          </ac:spMkLst>
        </pc:spChg>
      </pc:sldChg>
    </pc:docChg>
  </pc:docChgLst>
  <pc:docChgLst>
    <pc:chgData name="REMAUD Adrien" userId="a0e7e6bb-63d7-4bd5-b176-03309301d58b" providerId="ADAL" clId="{8518D638-4885-4222-A4A3-8FC882FF71B8}"/>
    <pc:docChg chg="modSld">
      <pc:chgData name="REMAUD Adrien" userId="a0e7e6bb-63d7-4bd5-b176-03309301d58b" providerId="ADAL" clId="{8518D638-4885-4222-A4A3-8FC882FF71B8}" dt="2021-10-08T11:58:31.068" v="64"/>
      <pc:docMkLst>
        <pc:docMk/>
      </pc:docMkLst>
      <pc:sldChg chg="delSp modSp mod">
        <pc:chgData name="REMAUD Adrien" userId="a0e7e6bb-63d7-4bd5-b176-03309301d58b" providerId="ADAL" clId="{8518D638-4885-4222-A4A3-8FC882FF71B8}" dt="2021-10-08T11:58:31.068" v="64"/>
        <pc:sldMkLst>
          <pc:docMk/>
          <pc:sldMk cId="1056282994" sldId="257"/>
        </pc:sldMkLst>
        <pc:spChg chg="del mod">
          <ac:chgData name="REMAUD Adrien" userId="a0e7e6bb-63d7-4bd5-b176-03309301d58b" providerId="ADAL" clId="{8518D638-4885-4222-A4A3-8FC882FF71B8}" dt="2021-10-08T11:58:31.068" v="62"/>
          <ac:spMkLst>
            <pc:docMk/>
            <pc:sldMk cId="1056282994" sldId="257"/>
            <ac:spMk id="6" creationId="{7ED47D88-900A-4B5C-90F2-A5276856C877}"/>
          </ac:spMkLst>
        </pc:spChg>
        <pc:spChg chg="del mod">
          <ac:chgData name="REMAUD Adrien" userId="a0e7e6bb-63d7-4bd5-b176-03309301d58b" providerId="ADAL" clId="{8518D638-4885-4222-A4A3-8FC882FF71B8}" dt="2021-10-08T11:58:31.068" v="60"/>
          <ac:spMkLst>
            <pc:docMk/>
            <pc:sldMk cId="1056282994" sldId="257"/>
            <ac:spMk id="7" creationId="{75DC583A-7E72-48D1-BE3D-9690F901C29C}"/>
          </ac:spMkLst>
        </pc:spChg>
        <pc:spChg chg="del mod">
          <ac:chgData name="REMAUD Adrien" userId="a0e7e6bb-63d7-4bd5-b176-03309301d58b" providerId="ADAL" clId="{8518D638-4885-4222-A4A3-8FC882FF71B8}" dt="2021-10-08T11:58:31.052" v="52"/>
          <ac:spMkLst>
            <pc:docMk/>
            <pc:sldMk cId="1056282994" sldId="257"/>
            <ac:spMk id="8" creationId="{EE2933AE-43B7-4CB5-AF51-C618BD4123E0}"/>
          </ac:spMkLst>
        </pc:spChg>
        <pc:spChg chg="del mod">
          <ac:chgData name="REMAUD Adrien" userId="a0e7e6bb-63d7-4bd5-b176-03309301d58b" providerId="ADAL" clId="{8518D638-4885-4222-A4A3-8FC882FF71B8}" dt="2021-10-08T11:58:31.068" v="58"/>
          <ac:spMkLst>
            <pc:docMk/>
            <pc:sldMk cId="1056282994" sldId="257"/>
            <ac:spMk id="9" creationId="{DA401778-E3A0-4498-842A-C9A1C555A392}"/>
          </ac:spMkLst>
        </pc:spChg>
        <pc:spChg chg="del mod">
          <ac:chgData name="REMAUD Adrien" userId="a0e7e6bb-63d7-4bd5-b176-03309301d58b" providerId="ADAL" clId="{8518D638-4885-4222-A4A3-8FC882FF71B8}" dt="2021-10-08T11:58:31.068" v="54"/>
          <ac:spMkLst>
            <pc:docMk/>
            <pc:sldMk cId="1056282994" sldId="257"/>
            <ac:spMk id="10" creationId="{693D93A0-D4FC-47B0-AD17-5A81D9552E24}"/>
          </ac:spMkLst>
        </pc:spChg>
        <pc:spChg chg="del mod">
          <ac:chgData name="REMAUD Adrien" userId="a0e7e6bb-63d7-4bd5-b176-03309301d58b" providerId="ADAL" clId="{8518D638-4885-4222-A4A3-8FC882FF71B8}" dt="2021-10-08T11:58:31.068" v="56"/>
          <ac:spMkLst>
            <pc:docMk/>
            <pc:sldMk cId="1056282994" sldId="257"/>
            <ac:spMk id="11" creationId="{B1AADF6F-65CD-4DD8-8D97-EABB3C7F2622}"/>
          </ac:spMkLst>
        </pc:spChg>
        <pc:spChg chg="del mod">
          <ac:chgData name="REMAUD Adrien" userId="a0e7e6bb-63d7-4bd5-b176-03309301d58b" providerId="ADAL" clId="{8518D638-4885-4222-A4A3-8FC882FF71B8}" dt="2021-10-08T11:58:31.068" v="64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45474" y="2168434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Octobre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04457" y="2037806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dirty="0" err="1"/>
              <a:t>Epesses</a:t>
            </a:r>
            <a:r>
              <a:rPr lang="fr-FR" dirty="0"/>
              <a:t>/St Mars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76949" y="1998617"/>
            <a:ext cx="229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U6 à SENIORS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90457" y="927463"/>
            <a:ext cx="169817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63393" y="849086"/>
            <a:ext cx="17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Environnement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43200" y="3357154"/>
            <a:ext cx="619179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Times"/>
                <a:cs typeface="Times"/>
              </a:rPr>
              <a:t>Nous avons réalisé des gourdes à l’effigie du club pour permettre de lutter contre les bouteilles jetables et limiter ainsi les bouteilles plastiques autour des terrains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Times" pitchFamily="18" charset="0"/>
              </a:rPr>
              <a:t>Chaque membre du club est libre d’acheter une gourde.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Times"/>
                <a:cs typeface="Times"/>
              </a:rPr>
              <a:t>De plus, pour permettre de reconnaitre les gourdes de chacun, des porte-gourdes numérotés ont vu le jour ce qui est très pratique pour les matchs du week-end.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76457" y="2011680"/>
            <a:ext cx="161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Gourdes et portes gourdes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IMG_20211012_181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846" y="1198517"/>
            <a:ext cx="6535783" cy="49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F658-355B-40CD-A988-F4B0857A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E236-16BD-4823-A266-410BAAAA2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1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Cyril Gautier</cp:lastModifiedBy>
  <cp:revision>11</cp:revision>
  <dcterms:created xsi:type="dcterms:W3CDTF">2021-08-11T14:51:11Z</dcterms:created>
  <dcterms:modified xsi:type="dcterms:W3CDTF">2021-11-22T10:57:24Z</dcterms:modified>
</cp:coreProperties>
</file>