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93" autoAdjust="0"/>
    <p:restoredTop sz="94660"/>
  </p:normalViewPr>
  <p:slideViewPr>
    <p:cSldViewPr snapToGrid="0">
      <p:cViewPr varScale="1">
        <p:scale>
          <a:sx n="67" d="100"/>
          <a:sy n="67" d="100"/>
        </p:scale>
        <p:origin x="60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evin SEGRETIN" userId="21f60d6a1a8ff13b" providerId="LiveId" clId="{DA3AC171-733F-4A76-9971-A5EB83E0FB11}"/>
    <pc:docChg chg="undo custSel modSld">
      <pc:chgData name="Kevin SEGRETIN" userId="21f60d6a1a8ff13b" providerId="LiveId" clId="{DA3AC171-733F-4A76-9971-A5EB83E0FB11}" dt="2021-11-19T15:57:45.091" v="8" actId="1076"/>
      <pc:docMkLst>
        <pc:docMk/>
      </pc:docMkLst>
      <pc:sldChg chg="addSp delSp modSp mod">
        <pc:chgData name="Kevin SEGRETIN" userId="21f60d6a1a8ff13b" providerId="LiveId" clId="{DA3AC171-733F-4A76-9971-A5EB83E0FB11}" dt="2021-11-19T15:57:45.091" v="8" actId="1076"/>
        <pc:sldMkLst>
          <pc:docMk/>
          <pc:sldMk cId="2151879570" sldId="258"/>
        </pc:sldMkLst>
        <pc:picChg chg="add del">
          <ac:chgData name="Kevin SEGRETIN" userId="21f60d6a1a8ff13b" providerId="LiveId" clId="{DA3AC171-733F-4A76-9971-A5EB83E0FB11}" dt="2021-11-19T15:57:38.374" v="6" actId="21"/>
          <ac:picMkLst>
            <pc:docMk/>
            <pc:sldMk cId="2151879570" sldId="258"/>
            <ac:picMk id="10" creationId="{42034703-A2FE-B240-85C0-EA08D8BFE1C2}"/>
          </ac:picMkLst>
        </pc:picChg>
        <pc:picChg chg="mod">
          <ac:chgData name="Kevin SEGRETIN" userId="21f60d6a1a8ff13b" providerId="LiveId" clId="{DA3AC171-733F-4A76-9971-A5EB83E0FB11}" dt="2021-11-19T15:57:43.314" v="7" actId="1076"/>
          <ac:picMkLst>
            <pc:docMk/>
            <pc:sldMk cId="2151879570" sldId="258"/>
            <ac:picMk id="16" creationId="{95273608-978F-4B44-A8C7-6676A2552464}"/>
          </ac:picMkLst>
        </pc:picChg>
        <pc:picChg chg="mod">
          <ac:chgData name="Kevin SEGRETIN" userId="21f60d6a1a8ff13b" providerId="LiveId" clId="{DA3AC171-733F-4A76-9971-A5EB83E0FB11}" dt="2021-11-19T15:57:45.091" v="8" actId="1076"/>
          <ac:picMkLst>
            <pc:docMk/>
            <pc:sldMk cId="2151879570" sldId="258"/>
            <ac:picMk id="20" creationId="{868DD7DC-2D75-BC48-9D9C-A0D27527892A}"/>
          </ac:picMkLst>
        </pc:picChg>
      </pc:sldChg>
    </pc:docChg>
  </pc:docChgLst>
  <pc:docChgLst>
    <pc:chgData name="Kevin SEGRETIN" userId="21f60d6a1a8ff13b" providerId="LiveId" clId="{EC0E2C07-F38B-4C19-8DD3-D1C9B3EF2D3A}"/>
    <pc:docChg chg="custSel modSld">
      <pc:chgData name="Kevin SEGRETIN" userId="21f60d6a1a8ff13b" providerId="LiveId" clId="{EC0E2C07-F38B-4C19-8DD3-D1C9B3EF2D3A}" dt="2021-11-19T15:56:04.282" v="2" actId="1076"/>
      <pc:docMkLst>
        <pc:docMk/>
      </pc:docMkLst>
      <pc:sldChg chg="delSp modSp mod">
        <pc:chgData name="Kevin SEGRETIN" userId="21f60d6a1a8ff13b" providerId="LiveId" clId="{EC0E2C07-F38B-4C19-8DD3-D1C9B3EF2D3A}" dt="2021-11-19T15:56:04.282" v="2" actId="1076"/>
        <pc:sldMkLst>
          <pc:docMk/>
          <pc:sldMk cId="2151879570" sldId="258"/>
        </pc:sldMkLst>
        <pc:picChg chg="mod">
          <ac:chgData name="Kevin SEGRETIN" userId="21f60d6a1a8ff13b" providerId="LiveId" clId="{EC0E2C07-F38B-4C19-8DD3-D1C9B3EF2D3A}" dt="2021-11-19T15:56:04.282" v="2" actId="1076"/>
          <ac:picMkLst>
            <pc:docMk/>
            <pc:sldMk cId="2151879570" sldId="258"/>
            <ac:picMk id="12" creationId="{ECA0F507-50EE-1A47-98D7-221FAC8696BF}"/>
          </ac:picMkLst>
        </pc:picChg>
        <pc:picChg chg="del">
          <ac:chgData name="Kevin SEGRETIN" userId="21f60d6a1a8ff13b" providerId="LiveId" clId="{EC0E2C07-F38B-4C19-8DD3-D1C9B3EF2D3A}" dt="2021-11-19T15:55:55.771" v="0" actId="21"/>
          <ac:picMkLst>
            <pc:docMk/>
            <pc:sldMk cId="2151879570" sldId="258"/>
            <ac:picMk id="14" creationId="{D679954A-118C-E541-917A-A1B62143BB91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83E426A-4931-45DC-9C85-D6503F9470E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ABC15507-9948-4B2B-9C3F-5DD53473A80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C8FC96C-6CBA-4123-BDA1-F70BD25B4C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CAD715-54EB-4DFB-884A-29AD0E4DB172}" type="datetimeFigureOut">
              <a:rPr lang="fr-FR" smtClean="0"/>
              <a:t>19/11/2021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9E020FF-09FD-48D7-BAB3-4FED0EB0D1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C0B2940-94D8-496E-B172-7CF8E548F2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2F64BB-184B-44BF-A94F-BFC50A702DF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086417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EC3A1F9-4019-42D0-81C6-8C404A95B2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91D4866B-999C-460E-82FE-CB07C775EC2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6FF1F157-033B-4B76-BF9A-DEEC2AF2B6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CAD715-54EB-4DFB-884A-29AD0E4DB172}" type="datetimeFigureOut">
              <a:rPr lang="fr-FR" smtClean="0"/>
              <a:t>19/11/2021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732E539-9A04-499C-9BCE-2071D6C249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070FCF8-060E-4335-A2B9-C351CC50E0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2F64BB-184B-44BF-A94F-BFC50A702DF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085754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744F9CF8-9B6F-4188-981D-2589ED601A5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6A19E68D-E43A-4E3B-A916-45239B7A94F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53F91A8-5A8A-4908-9F87-32B35FA97D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CAD715-54EB-4DFB-884A-29AD0E4DB172}" type="datetimeFigureOut">
              <a:rPr lang="fr-FR" smtClean="0"/>
              <a:t>19/11/2021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9A79C71-101B-4551-84BF-4F6E3CCD7B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A91302A-534E-4B6A-B822-1BA4D2C63B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2F64BB-184B-44BF-A94F-BFC50A702DF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231429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F6E94D6-04E5-41A4-8FF8-D967EDC17D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6478464-94BB-43BA-9290-318A7E33B7C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28F7088-C2B9-4E3F-9CF8-2DC102F648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CAD715-54EB-4DFB-884A-29AD0E4DB172}" type="datetimeFigureOut">
              <a:rPr lang="fr-FR" smtClean="0"/>
              <a:t>19/11/2021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F41E40DC-1DF5-4DE6-AD67-F5BE3DC6E4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030E383-1AE9-4137-8059-C575545490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2F64BB-184B-44BF-A94F-BFC50A702DF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209318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A1FC89C-DEDD-4C5D-9053-5AC6A857E6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F4F8B68B-9C31-4BC9-9F4F-A884BAC9D5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7927AF55-FEE8-4F6F-BDB7-85ED538CFC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CAD715-54EB-4DFB-884A-29AD0E4DB172}" type="datetimeFigureOut">
              <a:rPr lang="fr-FR" smtClean="0"/>
              <a:t>19/11/2021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71CBFC2-2217-421C-8BFF-6DC9B08AF2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08B61D2-6FDE-4B11-8076-4FAE766FFB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2F64BB-184B-44BF-A94F-BFC50A702DF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321948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111C981-22D4-4D63-B378-0FDB11DBDC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3409339-A734-4E52-84F6-45DB8F63942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DDF56EAA-6593-492C-96C6-02E53E710E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562FDC3B-A484-4B61-883E-35A97D74E0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CAD715-54EB-4DFB-884A-29AD0E4DB172}" type="datetimeFigureOut">
              <a:rPr lang="fr-FR" smtClean="0"/>
              <a:t>19/11/2021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321937F8-D2FC-435C-8C49-06605C7371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C1E30D5A-DCD1-488D-94AA-81264AC4E1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2F64BB-184B-44BF-A94F-BFC50A702DF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268062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32E0908-15C2-4224-8F5B-779B4BE45E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ABA17239-61A0-4A69-BCCA-CCE859B50A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255281F8-55DA-4F62-BE26-C3F4055FE51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EE2AB2C3-BEF8-4853-85C8-B5B2C7CDBC3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3E68DC1E-7B97-44E7-B401-52FC4C122FD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396E5789-1A5B-4365-B427-A1F4C1F1E8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CAD715-54EB-4DFB-884A-29AD0E4DB172}" type="datetimeFigureOut">
              <a:rPr lang="fr-FR" smtClean="0"/>
              <a:t>19/11/2021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1C77B25F-CA9B-41FC-A070-5876BF0302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D782050C-5646-4ABB-AA09-F8CB2840C0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2F64BB-184B-44BF-A94F-BFC50A702DF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293515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BBDDB33-5620-45AD-BC91-8362ED9EBD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10C3CBA2-947F-4DBA-9434-C1805FA13F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CAD715-54EB-4DFB-884A-29AD0E4DB172}" type="datetimeFigureOut">
              <a:rPr lang="fr-FR" smtClean="0"/>
              <a:t>19/11/2021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CA7DE336-5EDD-4259-9C14-8BF3D9B818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83BE4C84-986A-4DD1-95B4-25DB861237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2F64BB-184B-44BF-A94F-BFC50A702DF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446453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18BE8941-41D5-4A5A-80D2-E5041D45A8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CAD715-54EB-4DFB-884A-29AD0E4DB172}" type="datetimeFigureOut">
              <a:rPr lang="fr-FR" smtClean="0"/>
              <a:t>19/11/2021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40885191-340D-44B3-AE8D-1B2CBAAA96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B00C2339-51E6-4F76-8B1F-DC860AC8E2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2F64BB-184B-44BF-A94F-BFC50A702DF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000506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3BD09DA-EEF8-4095-BC6E-76972C71FE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985CC88-12FE-4D85-A48E-1D1B91E3E4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25652599-131E-437B-8E79-5057D16763E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19450E9C-7913-45CE-8C08-143FF86648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CAD715-54EB-4DFB-884A-29AD0E4DB172}" type="datetimeFigureOut">
              <a:rPr lang="fr-FR" smtClean="0"/>
              <a:t>19/11/2021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D2DC6BE7-512B-4D23-B2FA-12C0D73161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28BC4042-C070-41D9-B5C6-EB8FDD5722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2F64BB-184B-44BF-A94F-BFC50A702DF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714143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C0A2542-01DA-4296-92D2-D236EDFF37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24917B2A-D773-4A78-AEEA-16B41A3B6B4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DA7F327D-42F2-4EE1-88B9-0D362ADDD9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4E07DE6E-16C3-4E3B-B41F-1FACA288B0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CAD715-54EB-4DFB-884A-29AD0E4DB172}" type="datetimeFigureOut">
              <a:rPr lang="fr-FR" smtClean="0"/>
              <a:t>19/11/2021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2904EC13-ECF8-4AC2-84F8-DD4D310E5B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352203D5-53B9-4669-938D-4F4D344994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2F64BB-184B-44BF-A94F-BFC50A702DF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978189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9EE6C4A2-4457-4AE4-B635-44355469C6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7FE79344-E926-4FFF-A7BA-CA346780E4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5046187-1F3C-4693-BFF3-2E754BD7A75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CAD715-54EB-4DFB-884A-29AD0E4DB172}" type="datetimeFigureOut">
              <a:rPr lang="fr-FR" smtClean="0"/>
              <a:t>19/11/2021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80A03D2-429F-4962-B883-9142F866DC3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F0BE007-E855-4CCD-92F9-228D41D5881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2F64BB-184B-44BF-A94F-BFC50A702DF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020913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AABB57ED-923A-4EA5-BAB0-38C35841B5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25083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5EC387A5-5B97-4F6D-95BF-1104710895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"/>
            <a:ext cx="12192000" cy="6857143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7ED47D88-900A-4B5C-90F2-A5276856C877}"/>
              </a:ext>
            </a:extLst>
          </p:cNvPr>
          <p:cNvSpPr txBox="1"/>
          <p:nvPr/>
        </p:nvSpPr>
        <p:spPr>
          <a:xfrm>
            <a:off x="1132514" y="2206305"/>
            <a:ext cx="15603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dirty="0">
                <a:latin typeface="Candara" panose="020E0502030303020204" pitchFamily="34" charset="0"/>
              </a:rPr>
              <a:t>27/10/2021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75DC583A-7E72-48D1-BE3D-9690F901C29C}"/>
              </a:ext>
            </a:extLst>
          </p:cNvPr>
          <p:cNvSpPr txBox="1"/>
          <p:nvPr/>
        </p:nvSpPr>
        <p:spPr>
          <a:xfrm>
            <a:off x="3078759" y="2083194"/>
            <a:ext cx="14512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b="1" dirty="0">
                <a:latin typeface="Candara" panose="020E0502030303020204" pitchFamily="34" charset="0"/>
              </a:rPr>
              <a:t>ES LONGEVILLE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EE2933AE-43B7-4CB5-AF51-C618BD4123E0}"/>
              </a:ext>
            </a:extLst>
          </p:cNvPr>
          <p:cNvSpPr txBox="1"/>
          <p:nvPr/>
        </p:nvSpPr>
        <p:spPr>
          <a:xfrm>
            <a:off x="5134062" y="939567"/>
            <a:ext cx="198819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dirty="0">
                <a:latin typeface="Candara" panose="020E0502030303020204" pitchFamily="34" charset="0"/>
              </a:rPr>
              <a:t>20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DA401778-E3A0-4498-842A-C9A1C555A392}"/>
              </a:ext>
            </a:extLst>
          </p:cNvPr>
          <p:cNvSpPr txBox="1"/>
          <p:nvPr/>
        </p:nvSpPr>
        <p:spPr>
          <a:xfrm>
            <a:off x="4957893" y="2206305"/>
            <a:ext cx="225663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dirty="0">
                <a:latin typeface="Candara" panose="020E0502030303020204" pitchFamily="34" charset="0"/>
              </a:rPr>
              <a:t>U11-U13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693D93A0-D4FC-47B0-AD17-5A81D9552E24}"/>
              </a:ext>
            </a:extLst>
          </p:cNvPr>
          <p:cNvSpPr txBox="1"/>
          <p:nvPr/>
        </p:nvSpPr>
        <p:spPr>
          <a:xfrm>
            <a:off x="7701094" y="939567"/>
            <a:ext cx="143451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dirty="0"/>
              <a:t>ENVIRONNEMENT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B1AADF6F-65CD-4DD8-8D97-EABB3C7F2622}"/>
              </a:ext>
            </a:extLst>
          </p:cNvPr>
          <p:cNvSpPr txBox="1"/>
          <p:nvPr/>
        </p:nvSpPr>
        <p:spPr>
          <a:xfrm>
            <a:off x="7608813" y="2083194"/>
            <a:ext cx="14932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dirty="0"/>
              <a:t>TRI DES DECHETS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D9A60E1B-85C9-4CBA-B97B-EA04316F414C}"/>
              </a:ext>
            </a:extLst>
          </p:cNvPr>
          <p:cNvSpPr txBox="1"/>
          <p:nvPr/>
        </p:nvSpPr>
        <p:spPr>
          <a:xfrm>
            <a:off x="2856452" y="3179428"/>
            <a:ext cx="6195269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/>
              <a:t>Mercredi 27 Octobre au complexe de Longeville nous avons entamé une action sur le tri des déchets avec :</a:t>
            </a:r>
          </a:p>
          <a:p>
            <a:pPr marL="285750" indent="-285750">
              <a:buFontTx/>
              <a:buChar char="-"/>
            </a:pPr>
            <a:r>
              <a:rPr lang="fr-FR" sz="1400" dirty="0"/>
              <a:t>Des vidéos expliquant l’intérêt du tri, dans quels bacs mette les déchets et leur devenir</a:t>
            </a:r>
          </a:p>
          <a:p>
            <a:pPr marL="285750" indent="-285750">
              <a:buFontTx/>
              <a:buChar char="-"/>
            </a:pPr>
            <a:r>
              <a:rPr lang="fr-FR" sz="1400" dirty="0"/>
              <a:t>Des questionnaires sur le tri sélectif par équipes</a:t>
            </a:r>
          </a:p>
          <a:p>
            <a:pPr marL="285750" indent="-285750">
              <a:buFontTx/>
              <a:buChar char="-"/>
            </a:pPr>
            <a:r>
              <a:rPr lang="fr-FR" sz="1400" dirty="0"/>
              <a:t>Et pour finir nos jeunes partent avec leur éducateur par groupes ramasser les déchets autour du complexe, à la salle du </a:t>
            </a:r>
            <a:r>
              <a:rPr lang="fr-FR" sz="1400" dirty="0" err="1"/>
              <a:t>Clouzy</a:t>
            </a:r>
            <a:r>
              <a:rPr lang="fr-FR" sz="1400" dirty="0"/>
              <a:t> et sur les parkings environnants.</a:t>
            </a:r>
          </a:p>
          <a:p>
            <a:pPr marL="285750" indent="-285750">
              <a:buFontTx/>
              <a:buChar char="-"/>
            </a:pPr>
            <a:r>
              <a:rPr lang="fr-FR" sz="1400" dirty="0"/>
              <a:t>Enfin au retour ils doivent trier les déchets dans les bons bacs </a:t>
            </a:r>
          </a:p>
          <a:p>
            <a:pPr marL="285750" indent="-285750">
              <a:buFontTx/>
              <a:buChar char="-"/>
            </a:pPr>
            <a:endParaRPr lang="fr-FR" sz="1400" dirty="0"/>
          </a:p>
          <a:p>
            <a:r>
              <a:rPr lang="fr-FR" sz="1400" dirty="0"/>
              <a:t>Bilan des ramassages par nos jeunes 9 kilos de déchets triés en seulement 15 minutes !!</a:t>
            </a:r>
          </a:p>
          <a:p>
            <a:r>
              <a:rPr lang="fr-FR" sz="1400" dirty="0">
                <a:latin typeface="Candara" panose="020E0502030303020204" pitchFamily="34" charset="0"/>
              </a:rPr>
              <a:t>Et des garçons sensibilisés à l’importance du tri sélectif !!</a:t>
            </a:r>
          </a:p>
        </p:txBody>
      </p:sp>
    </p:spTree>
    <p:extLst>
      <p:ext uri="{BB962C8B-B14F-4D97-AF65-F5344CB8AC3E}">
        <p14:creationId xmlns:p14="http://schemas.microsoft.com/office/powerpoint/2010/main" val="10562829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85AC5BC2-27FD-484E-BE03-9F40DDB19C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  <p:pic>
        <p:nvPicPr>
          <p:cNvPr id="12" name="Image 11" descr="Une image contenant texte, reçu&#10;&#10;Description générée automatiquement">
            <a:extLst>
              <a:ext uri="{FF2B5EF4-FFF2-40B4-BE49-F238E27FC236}">
                <a16:creationId xmlns:a16="http://schemas.microsoft.com/office/drawing/2014/main" id="{ECA0F507-50EE-1A47-98D7-221FAC8696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010511" y="2660813"/>
            <a:ext cx="3161717" cy="2356111"/>
          </a:xfrm>
          <a:prstGeom prst="rect">
            <a:avLst/>
          </a:prstGeom>
        </p:spPr>
      </p:pic>
      <p:pic>
        <p:nvPicPr>
          <p:cNvPr id="16" name="Image 15" descr="Une image contenant ciel, extérieur, route&#10;&#10;Description générée automatiquement">
            <a:extLst>
              <a:ext uri="{FF2B5EF4-FFF2-40B4-BE49-F238E27FC236}">
                <a16:creationId xmlns:a16="http://schemas.microsoft.com/office/drawing/2014/main" id="{95273608-978F-4B44-A8C7-6676A25524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925" y="2343560"/>
            <a:ext cx="4326948" cy="3076167"/>
          </a:xfrm>
          <a:prstGeom prst="rect">
            <a:avLst/>
          </a:prstGeom>
        </p:spPr>
      </p:pic>
      <p:pic>
        <p:nvPicPr>
          <p:cNvPr id="20" name="Image 19" descr="Une image contenant bâtiment, extérieur, gens&#10;&#10;Description générée automatiquement">
            <a:extLst>
              <a:ext uri="{FF2B5EF4-FFF2-40B4-BE49-F238E27FC236}">
                <a16:creationId xmlns:a16="http://schemas.microsoft.com/office/drawing/2014/main" id="{868DD7DC-2D75-BC48-9D9C-A0D27527892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8455" y="518540"/>
            <a:ext cx="4541277" cy="5820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1879570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</TotalTime>
  <Words>119</Words>
  <Application>Microsoft Office PowerPoint</Application>
  <PresentationFormat>Grand écran</PresentationFormat>
  <Paragraphs>14</Paragraphs>
  <Slides>3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3</vt:i4>
      </vt:variant>
    </vt:vector>
  </HeadingPairs>
  <TitlesOfParts>
    <vt:vector size="8" baseType="lpstr">
      <vt:lpstr>Arial</vt:lpstr>
      <vt:lpstr>Calibri</vt:lpstr>
      <vt:lpstr>Calibri Light</vt:lpstr>
      <vt:lpstr>Candara</vt:lpstr>
      <vt:lpstr>Thème Office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PAQUEREAU Marion</dc:creator>
  <cp:lastModifiedBy>Kevin SEGRETIN</cp:lastModifiedBy>
  <cp:revision>3</cp:revision>
  <dcterms:created xsi:type="dcterms:W3CDTF">2021-08-11T14:51:11Z</dcterms:created>
  <dcterms:modified xsi:type="dcterms:W3CDTF">2021-11-19T15:57:48Z</dcterms:modified>
</cp:coreProperties>
</file>