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4" r:id="rId6"/>
    <p:sldId id="353" r:id="rId7"/>
    <p:sldId id="355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2F8F3-882B-F39B-E98C-26E72BAAEE9F}" v="58" dt="2021-11-22T11:07:5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58" d="100"/>
          <a:sy n="58" d="100"/>
        </p:scale>
        <p:origin x="1752" y="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B3F2F8F3-882B-F39B-E98C-26E72BAAEE9F}"/>
    <pc:docChg chg="modSld">
      <pc:chgData name="HUVELIN Sylvie" userId="S::shuvelin@foot85.fff.fr::6d881880-1940-4249-b4d7-d049d6595b30" providerId="AD" clId="Web-{B3F2F8F3-882B-F39B-E98C-26E72BAAEE9F}" dt="2021-11-22T11:07:56.371" v="57" actId="20577"/>
      <pc:docMkLst>
        <pc:docMk/>
      </pc:docMkLst>
      <pc:sldChg chg="modSp">
        <pc:chgData name="HUVELIN Sylvie" userId="S::shuvelin@foot85.fff.fr::6d881880-1940-4249-b4d7-d049d6595b30" providerId="AD" clId="Web-{B3F2F8F3-882B-F39B-E98C-26E72BAAEE9F}" dt="2021-11-22T11:07:56.371" v="57" actId="20577"/>
        <pc:sldMkLst>
          <pc:docMk/>
          <pc:sldMk cId="3461097504" sldId="354"/>
        </pc:sldMkLst>
        <pc:spChg chg="mod">
          <ac:chgData name="HUVELIN Sylvie" userId="S::shuvelin@foot85.fff.fr::6d881880-1940-4249-b4d7-d049d6595b30" providerId="AD" clId="Web-{B3F2F8F3-882B-F39B-E98C-26E72BAAEE9F}" dt="2021-11-22T11:07:56.371" v="57" actId="20577"/>
          <ac:spMkLst>
            <pc:docMk/>
            <pc:sldMk cId="3461097504" sldId="354"/>
            <ac:spMk id="2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1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5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29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31640" y="2028808"/>
            <a:ext cx="6624736" cy="132343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chemeClr val="bg1"/>
                </a:solidFill>
                <a:latin typeface="Arial" charset="0"/>
              </a:rPr>
              <a:t>PROGRAMME EDUCATIF FEDERAL</a:t>
            </a:r>
            <a:r>
              <a:rPr lang="fr-FR" sz="32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24723" y="4314235"/>
            <a:ext cx="3964396" cy="692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UD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ENDEE </a:t>
            </a: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OOTBALL </a:t>
            </a:r>
            <a:r>
              <a:rPr lang="fr-FR" sz="18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Benet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Damvix, Maillé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81" y="44267"/>
            <a:ext cx="2044638" cy="214013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8912122-695D-4644-A9D5-79D6A29BB28F}"/>
              </a:ext>
            </a:extLst>
          </p:cNvPr>
          <p:cNvSpPr/>
          <p:nvPr/>
        </p:nvSpPr>
        <p:spPr bwMode="auto">
          <a:xfrm>
            <a:off x="1536227" y="3717032"/>
            <a:ext cx="1901067" cy="209345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5E8455-272E-4550-9DA5-F849BA6D54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97" y="4114293"/>
            <a:ext cx="1135725" cy="14770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-9939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191518" y="3052383"/>
            <a:ext cx="7776864" cy="3400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Le SVF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a pris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pour 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habitude d’organiser une action PEF lors de chaque fin de stage foot.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Durant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es vacances de la Toussaint, nous avons fait le choix de sensibiliser nos jeunes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sur la culture foot et plus particulièrement sur le SVF. 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L’action s’est déroulée en 2 temps. Dans un premier temps, nous avons projeté dans le club house une vidéo sur la naissance du football. 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Dans un second temps, nous avons mis en place dans la salle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sportive,un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 biathlon avec des questions sur la culture du foot et sur le SVF. Exemple de question : « citez-moi un joueur qui a marqué en finale de coupe du monde 2018 » et/ou « qui est le président du club ». 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avait 11 ateliers, 22 questions et 8 groupes. Chaque groupe devait réaliser l’atelier pour pouvoir venir à la table et répondre aux 2 questions. </a:t>
            </a:r>
          </a:p>
          <a:p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Le but était de faire tous les ateliers en un minimum de temps mais aussi de répondre de façon correcte à un maximum de questions. Ce fut une réussite car les jeunes ont appris des choses sur le foot et sur le club tout en s’amusant.   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16199" y="2597808"/>
            <a:ext cx="2304256" cy="3939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547886" y="89247"/>
            <a:ext cx="2420496" cy="5348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Thématiques développées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194072" y="89246"/>
            <a:ext cx="2225799" cy="7213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Nom du club 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UD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ENDEE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OOTBALL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194073" y="1254836"/>
            <a:ext cx="2160240" cy="3601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SVF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1194073" y="8947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Nom de l’action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1194073" y="1699158"/>
            <a:ext cx="2160240" cy="531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Nb participants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24 joueurs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89247"/>
            <a:ext cx="1872208" cy="5348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Dates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29/10/2021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59641"/>
              </p:ext>
            </p:extLst>
          </p:nvPr>
        </p:nvGraphicFramePr>
        <p:xfrm>
          <a:off x="6547886" y="636040"/>
          <a:ext cx="2420495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REGLES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Santé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Engagement citoyen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Environnement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619895" y="1046931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19895" y="1230535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19895" y="1414139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93961"/>
              </p:ext>
            </p:extLst>
          </p:nvPr>
        </p:nvGraphicFramePr>
        <p:xfrm>
          <a:off x="6547885" y="1657156"/>
          <a:ext cx="2420496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REGLES DE JEU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Fair-play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Règles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jeu et arbitrage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Culture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foot</a:t>
                      </a:r>
                      <a:endParaRPr lang="fr-FR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6619895" y="2059476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19895" y="2243080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619895" y="2426684"/>
            <a:ext cx="144016" cy="1711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 bwMode="auto">
          <a:xfrm>
            <a:off x="1234430" y="2287840"/>
            <a:ext cx="2090138" cy="7085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Catégories concernées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U10-U11/U12-U13/ 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BDFD9CD-4697-4FB9-A315-F9E5B1D9D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41" y="824541"/>
            <a:ext cx="1268772" cy="16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7661"/>
            <a:ext cx="7704856" cy="120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0" y="-73897"/>
            <a:ext cx="1484547" cy="1171945"/>
          </a:xfrm>
          <a:prstGeom prst="rect">
            <a:avLst/>
          </a:prstGeom>
        </p:spPr>
      </p:pic>
      <p:pic>
        <p:nvPicPr>
          <p:cNvPr id="10" name="Image 9" descr="Une image contenant sport&#10;&#10;Description générée automatiquement">
            <a:extLst>
              <a:ext uri="{FF2B5EF4-FFF2-40B4-BE49-F238E27FC236}">
                <a16:creationId xmlns:a16="http://schemas.microsoft.com/office/drawing/2014/main" id="{8F179575-39FA-4EB4-8B38-6F974FC47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96" y="1298463"/>
            <a:ext cx="7102309" cy="4968553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96A5B28-86F1-4863-B44D-CCC71DCD054D}"/>
              </a:ext>
            </a:extLst>
          </p:cNvPr>
          <p:cNvSpPr/>
          <p:nvPr/>
        </p:nvSpPr>
        <p:spPr bwMode="auto">
          <a:xfrm>
            <a:off x="1907704" y="5559537"/>
            <a:ext cx="6048672" cy="4320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Voici les 24 participants de l’action « culture SVF 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lancher, intérieur, jaune&#10;&#10;Description générée automatiquement">
            <a:extLst>
              <a:ext uri="{FF2B5EF4-FFF2-40B4-BE49-F238E27FC236}">
                <a16:creationId xmlns:a16="http://schemas.microsoft.com/office/drawing/2014/main" id="{BBAE9E69-6927-4729-8869-B36623F1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3811" r="11597" b="25656"/>
          <a:stretch/>
        </p:blipFill>
        <p:spPr>
          <a:xfrm>
            <a:off x="1115616" y="1216905"/>
            <a:ext cx="4312941" cy="17800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7661"/>
            <a:ext cx="7704856" cy="120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0" y="-73897"/>
            <a:ext cx="1484547" cy="11719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E4B214-5FDF-4D27-96AA-636D209F91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8885" r="16350" b="6759"/>
          <a:stretch/>
        </p:blipFill>
        <p:spPr>
          <a:xfrm>
            <a:off x="1763688" y="5085184"/>
            <a:ext cx="3168353" cy="1700009"/>
          </a:xfrm>
          <a:prstGeom prst="rect">
            <a:avLst/>
          </a:prstGeom>
        </p:spPr>
      </p:pic>
      <p:pic>
        <p:nvPicPr>
          <p:cNvPr id="9" name="Image 8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8FEB0A70-2DC8-4708-90FC-911CA781A6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15536" r="10668" b="22319"/>
          <a:stretch/>
        </p:blipFill>
        <p:spPr>
          <a:xfrm>
            <a:off x="1115615" y="3115809"/>
            <a:ext cx="4312941" cy="1900732"/>
          </a:xfrm>
          <a:prstGeom prst="rect">
            <a:avLst/>
          </a:prstGeom>
        </p:spPr>
      </p:pic>
      <p:pic>
        <p:nvPicPr>
          <p:cNvPr id="12" name="Image 11" descr="Une image contenant boule, sport, sport athlétique, jeune&#10;&#10;Description générée automatiquement">
            <a:extLst>
              <a:ext uri="{FF2B5EF4-FFF2-40B4-BE49-F238E27FC236}">
                <a16:creationId xmlns:a16="http://schemas.microsoft.com/office/drawing/2014/main" id="{F13FED54-EC12-461C-B400-D8E74A35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16232" r="-2888" b="14442"/>
          <a:stretch/>
        </p:blipFill>
        <p:spPr>
          <a:xfrm>
            <a:off x="5613253" y="4293096"/>
            <a:ext cx="3240360" cy="2123777"/>
          </a:xfrm>
          <a:prstGeom prst="rect">
            <a:avLst/>
          </a:prstGeom>
        </p:spPr>
      </p:pic>
      <p:pic>
        <p:nvPicPr>
          <p:cNvPr id="17" name="Image 16" descr="Une image contenant outil&#10;&#10;Description générée automatiquement">
            <a:extLst>
              <a:ext uri="{FF2B5EF4-FFF2-40B4-BE49-F238E27FC236}">
                <a16:creationId xmlns:a16="http://schemas.microsoft.com/office/drawing/2014/main" id="{74B422E6-940F-4712-A03B-0A801E67BB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1151"/>
          <a:stretch/>
        </p:blipFill>
        <p:spPr>
          <a:xfrm rot="5400000">
            <a:off x="5827159" y="937015"/>
            <a:ext cx="2812549" cy="33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6180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303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Nouvelle présentation</vt:lpstr>
      <vt:lpstr>PowerPoint Presentation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hugo michel</cp:lastModifiedBy>
  <cp:revision>639</cp:revision>
  <dcterms:created xsi:type="dcterms:W3CDTF">2006-11-08T16:46:26Z</dcterms:created>
  <dcterms:modified xsi:type="dcterms:W3CDTF">2021-11-22T11:07:59Z</dcterms:modified>
</cp:coreProperties>
</file>