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10/11/2021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120705" y="1960083"/>
            <a:ext cx="1451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BOUPERE MON PROUANT FC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32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U16 à Seniors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Culture Foot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TOURNOI FIFA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C53FAB-C8CC-455E-B06A-4664DFAC1F41}"/>
              </a:ext>
            </a:extLst>
          </p:cNvPr>
          <p:cNvSpPr txBox="1"/>
          <p:nvPr/>
        </p:nvSpPr>
        <p:spPr>
          <a:xfrm>
            <a:off x="2559719" y="3428999"/>
            <a:ext cx="63436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Le club du </a:t>
            </a:r>
            <a:r>
              <a:rPr kumimoji="0" lang="fr-FR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BoupèreMonProuant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FC a organisé un tournoi FIFA en même temps que son traditionnel Tournoi de Belote.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L’objectif est de promouvoir les rencontres intergénérationnelles en mélangeant les jeunes (à partir de U16) avec les plus anciens.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Organisé par 2 jeunes Seniors, c</a:t>
            </a: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</a:t>
            </a:r>
            <a:r>
              <a:rPr kumimoji="0" lang="fr-F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tournoi a permis de regrouper 16 doublettes de tout âge dont la finale s’est déroulée ensuite sur l’écran géant de la salle de la Forêt à Saint </a:t>
            </a:r>
            <a:r>
              <a:rPr kumimoji="0" lang="fr-FR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Prouant</a:t>
            </a:r>
            <a:r>
              <a:rPr kumimoji="0" lang="fr-FR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Peut être une image de ‎une personne ou plus et ‎texte qui dit ’‎MERCREDI 10 NOVEMBRE 2021 T SAINT-PROUANT URNOI EA PORTS FIFA22 FIFA B PS4 BMPFC FC DÉBUT 20H30 2017 LA DOUBLETTE 15€ INSCRIPTIONS CAVE DE 0251948351 L'ARQUIGNON 16 16ANS 20 EQUIPES www.peg PLUS MAXI PAR SMS AUX 0665624053 53 65 OU 06 52 54 30 91 CHANTONNAY DEVINEAU له L BAR TABAc RESSE 0648887520 ROUSSEAU MERLET Chez T3C Transports BLANCHARD-COUTAND TLCJ TRANSPORTS LEVAGE 0633007 STAN MENUISERIE MENUISERIE‎’‎‎">
            <a:extLst>
              <a:ext uri="{FF2B5EF4-FFF2-40B4-BE49-F238E27FC236}">
                <a16:creationId xmlns:a16="http://schemas.microsoft.com/office/drawing/2014/main" id="{ED3B9A9E-D869-4868-8CFF-06B77B7C5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45" y="428178"/>
            <a:ext cx="4243349" cy="6001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31315F-1A17-43A3-A467-8B221D71AA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54" y="656931"/>
            <a:ext cx="3894041" cy="2920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D162755-DE93-44AC-ADFD-5637EFD35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15" y="3577462"/>
            <a:ext cx="3708648" cy="2781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91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Century Gothic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2</cp:revision>
  <dcterms:created xsi:type="dcterms:W3CDTF">2021-08-11T14:51:11Z</dcterms:created>
  <dcterms:modified xsi:type="dcterms:W3CDTF">2021-12-13T08:31:20Z</dcterms:modified>
</cp:coreProperties>
</file>