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29/11/2021</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29/11/2021</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smtClean="0">
                <a:latin typeface="Candara" panose="020E0502030303020204" pitchFamily="34" charset="0"/>
              </a:rPr>
              <a:t>Nov</a:t>
            </a:r>
            <a:r>
              <a:rPr lang="fr-FR" sz="1600" dirty="0" smtClean="0">
                <a:latin typeface="Candara" panose="020E0502030303020204" pitchFamily="34" charset="0"/>
              </a:rPr>
              <a:t>embre 2021</a:t>
            </a:r>
            <a:endParaRPr lang="fr-FR" sz="1600" dirty="0">
              <a:latin typeface="Candara" panose="020E0502030303020204" pitchFamily="34" charset="0"/>
            </a:endParaRP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1933590"/>
            <a:ext cx="1451295" cy="830997"/>
          </a:xfrm>
          <a:prstGeom prst="rect">
            <a:avLst/>
          </a:prstGeom>
          <a:noFill/>
        </p:spPr>
        <p:txBody>
          <a:bodyPr wrap="square" rtlCol="0">
            <a:spAutoFit/>
          </a:bodyPr>
          <a:lstStyle/>
          <a:p>
            <a:pPr algn="ctr"/>
            <a:r>
              <a:rPr lang="fr-FR" sz="1600" b="1" dirty="0" smtClean="0">
                <a:latin typeface="Candara" panose="020E0502030303020204" pitchFamily="34" charset="0"/>
              </a:rPr>
              <a:t>Beaulieu Sports Football</a:t>
            </a:r>
            <a:endParaRPr lang="fr-FR" sz="1600" b="1" dirty="0">
              <a:latin typeface="Candara" panose="020E0502030303020204" pitchFamily="34" charset="0"/>
            </a:endParaRP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smtClean="0">
                <a:latin typeface="Candara" panose="020E0502030303020204" pitchFamily="34" charset="0"/>
              </a:rPr>
              <a:t>40</a:t>
            </a:r>
            <a:endParaRPr lang="fr-FR" sz="1600" dirty="0">
              <a:latin typeface="Candara" panose="020E0502030303020204" pitchFamily="34" charset="0"/>
            </a:endParaRP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smtClean="0">
                <a:latin typeface="Candara" panose="020E0502030303020204" pitchFamily="34" charset="0"/>
              </a:rPr>
              <a:t>U10U11 ET U12U13</a:t>
            </a:r>
            <a:endParaRPr lang="fr-FR" sz="1600" dirty="0">
              <a:latin typeface="Candara" panose="020E0502030303020204" pitchFamily="34" charset="0"/>
            </a:endParaRP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smtClean="0"/>
              <a:t>Fair-play</a:t>
            </a:r>
            <a:endParaRPr lang="fr-FR" sz="1600" dirty="0"/>
          </a:p>
        </p:txBody>
      </p:sp>
      <p:sp>
        <p:nvSpPr>
          <p:cNvPr id="11" name="ZoneTexte 10">
            <a:extLst>
              <a:ext uri="{FF2B5EF4-FFF2-40B4-BE49-F238E27FC236}">
                <a16:creationId xmlns:a16="http://schemas.microsoft.com/office/drawing/2014/main" id="{B1AADF6F-65CD-4DD8-8D97-EABB3C7F2622}"/>
              </a:ext>
            </a:extLst>
          </p:cNvPr>
          <p:cNvSpPr txBox="1"/>
          <p:nvPr/>
        </p:nvSpPr>
        <p:spPr>
          <a:xfrm>
            <a:off x="7602266" y="2069948"/>
            <a:ext cx="1493240" cy="338554"/>
          </a:xfrm>
          <a:prstGeom prst="rect">
            <a:avLst/>
          </a:prstGeom>
          <a:noFill/>
        </p:spPr>
        <p:txBody>
          <a:bodyPr wrap="square" rtlCol="0">
            <a:spAutoFit/>
          </a:bodyPr>
          <a:lstStyle/>
          <a:p>
            <a:pPr algn="ctr"/>
            <a:r>
              <a:rPr lang="fr-FR" sz="1600" smtClean="0"/>
              <a:t>CARTONS</a:t>
            </a:r>
            <a:r>
              <a:rPr lang="fr-FR" sz="1600" smtClean="0"/>
              <a:t> </a:t>
            </a:r>
            <a:endParaRPr lang="fr-FR" sz="1600" dirty="0"/>
          </a:p>
        </p:txBody>
      </p:sp>
      <p:sp>
        <p:nvSpPr>
          <p:cNvPr id="12" name="ZoneTexte 11">
            <a:extLst>
              <a:ext uri="{FF2B5EF4-FFF2-40B4-BE49-F238E27FC236}">
                <a16:creationId xmlns:a16="http://schemas.microsoft.com/office/drawing/2014/main" id="{D9A60E1B-85C9-4CBA-B97B-EA04316F414C}"/>
              </a:ext>
            </a:extLst>
          </p:cNvPr>
          <p:cNvSpPr txBox="1"/>
          <p:nvPr/>
        </p:nvSpPr>
        <p:spPr>
          <a:xfrm>
            <a:off x="2808325" y="3179428"/>
            <a:ext cx="6195269" cy="1815882"/>
          </a:xfrm>
          <a:prstGeom prst="rect">
            <a:avLst/>
          </a:prstGeom>
          <a:noFill/>
        </p:spPr>
        <p:txBody>
          <a:bodyPr wrap="square" rtlCol="0">
            <a:spAutoFit/>
          </a:bodyPr>
          <a:lstStyle/>
          <a:p>
            <a:r>
              <a:rPr lang="fr-FR" sz="1400" dirty="0" smtClean="0">
                <a:latin typeface="Candara" panose="020E0502030303020204" pitchFamily="34" charset="0"/>
              </a:rPr>
              <a:t>Après une explication sur l’utilisation des cartons jaunes et rouges pendant les rencontres et de l’incidence sur les suspensions. Nous avons décidé de les appliquer lors de nos séances depuis le début de saison. </a:t>
            </a:r>
          </a:p>
          <a:p>
            <a:r>
              <a:rPr lang="fr-FR" sz="1400" dirty="0" smtClean="0">
                <a:latin typeface="Candara" panose="020E0502030303020204" pitchFamily="34" charset="0"/>
              </a:rPr>
              <a:t>Les éducateurs peuvent utiliser les cartons jaunes ou rouges pendant les séances. Pour un manque de respect du règlement, de l’adversaire, de l’arbitre, de l’encadrement, des équipiers ou un manque de discipline, le jeune peut recevoir un carton. </a:t>
            </a:r>
          </a:p>
          <a:p>
            <a:endParaRPr lang="fr-FR" sz="1400" dirty="0">
              <a:latin typeface="Candara" panose="020E0502030303020204" pitchFamily="34" charset="0"/>
            </a:endParaRPr>
          </a:p>
        </p:txBody>
      </p:sp>
      <p:sp>
        <p:nvSpPr>
          <p:cNvPr id="2" name="ZoneTexte 1"/>
          <p:cNvSpPr txBox="1"/>
          <p:nvPr/>
        </p:nvSpPr>
        <p:spPr>
          <a:xfrm>
            <a:off x="1171074" y="4708358"/>
            <a:ext cx="8165431" cy="523220"/>
          </a:xfrm>
          <a:prstGeom prst="rect">
            <a:avLst/>
          </a:prstGeom>
          <a:noFill/>
        </p:spPr>
        <p:txBody>
          <a:bodyPr wrap="square" rtlCol="0">
            <a:spAutoFit/>
          </a:bodyPr>
          <a:lstStyle/>
          <a:p>
            <a:r>
              <a:rPr lang="fr-FR" sz="1400" dirty="0" smtClean="0">
                <a:latin typeface="Candara" panose="020E0502030303020204" pitchFamily="34" charset="0"/>
              </a:rPr>
              <a:t>Jaune : 5 minutes sur le banc de touche afin de réfléchir à son attitude</a:t>
            </a:r>
          </a:p>
          <a:p>
            <a:r>
              <a:rPr lang="fr-FR" sz="1400" dirty="0" smtClean="0">
                <a:latin typeface="Candara" panose="020E0502030303020204" pitchFamily="34" charset="0"/>
              </a:rPr>
              <a:t>Rouge : sur le banc de touche jusqu’à la fin de séance et mail d’information aux parents </a:t>
            </a:r>
            <a:endParaRPr lang="fr-FR" sz="1400" dirty="0">
              <a:latin typeface="Candara" panose="020E0502030303020204" pitchFamily="34" charset="0"/>
            </a:endParaRPr>
          </a:p>
        </p:txBody>
      </p:sp>
      <p:sp>
        <p:nvSpPr>
          <p:cNvPr id="3" name="ZoneTexte 2"/>
          <p:cNvSpPr txBox="1"/>
          <p:nvPr/>
        </p:nvSpPr>
        <p:spPr>
          <a:xfrm>
            <a:off x="1114926" y="5566611"/>
            <a:ext cx="7772400" cy="646331"/>
          </a:xfrm>
          <a:prstGeom prst="rect">
            <a:avLst/>
          </a:prstGeom>
          <a:noFill/>
        </p:spPr>
        <p:txBody>
          <a:bodyPr wrap="square" rtlCol="0">
            <a:spAutoFit/>
          </a:bodyPr>
          <a:lstStyle/>
          <a:p>
            <a:r>
              <a:rPr lang="fr-FR" dirty="0" smtClean="0"/>
              <a:t>A la fin de la séance, les enfants votent pour le joueur qui s’est montré exemplaire dans son comportement…. Il reçoit </a:t>
            </a:r>
            <a:r>
              <a:rPr lang="fr-FR" dirty="0" smtClean="0">
                <a:solidFill>
                  <a:srgbClr val="00B050"/>
                </a:solidFill>
              </a:rPr>
              <a:t>le carton vert attitude +</a:t>
            </a:r>
            <a:endParaRPr lang="fr-FR" dirty="0">
              <a:solidFill>
                <a:srgbClr val="00B050"/>
              </a:solidFill>
            </a:endParaRP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44713" y="1667292"/>
            <a:ext cx="2942222" cy="3922963"/>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4103" y="697833"/>
            <a:ext cx="3735804" cy="498107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152</Words>
  <Application>Microsoft Office PowerPoint</Application>
  <PresentationFormat>Grand écran</PresentationFormat>
  <Paragraphs>11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utilisateur</cp:lastModifiedBy>
  <cp:revision>5</cp:revision>
  <dcterms:created xsi:type="dcterms:W3CDTF">2021-08-11T14:51:11Z</dcterms:created>
  <dcterms:modified xsi:type="dcterms:W3CDTF">2021-11-29T17:18:14Z</dcterms:modified>
</cp:coreProperties>
</file>