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24/11/2021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USBSH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U11F-U13F 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3D93A0-D4FC-47B0-AD17-5A81D9552E24}"/>
              </a:ext>
            </a:extLst>
          </p:cNvPr>
          <p:cNvSpPr txBox="1"/>
          <p:nvPr/>
        </p:nvSpPr>
        <p:spPr>
          <a:xfrm>
            <a:off x="7671732" y="847234"/>
            <a:ext cx="143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Règles du jeu et arbitrage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AADF6F-65CD-4DD8-8D97-EABB3C7F2622}"/>
              </a:ext>
            </a:extLst>
          </p:cNvPr>
          <p:cNvSpPr txBox="1"/>
          <p:nvPr/>
        </p:nvSpPr>
        <p:spPr>
          <a:xfrm>
            <a:off x="7438724" y="2090301"/>
            <a:ext cx="19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Maîtriser la règle du hors jeu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9A60E1B-85C9-4CBA-B97B-EA04316F414C}"/>
              </a:ext>
            </a:extLst>
          </p:cNvPr>
          <p:cNvSpPr txBox="1"/>
          <p:nvPr/>
        </p:nvSpPr>
        <p:spPr>
          <a:xfrm>
            <a:off x="2998365" y="3157694"/>
            <a:ext cx="6195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L’objectif </a:t>
            </a:r>
            <a:r>
              <a:rPr lang="fr-FR" sz="1400" dirty="0" smtClean="0">
                <a:latin typeface="Candara" panose="020E0502030303020204" pitchFamily="34" charset="0"/>
              </a:rPr>
              <a:t>était </a:t>
            </a:r>
            <a:r>
              <a:rPr lang="fr-FR" sz="1400" dirty="0">
                <a:latin typeface="Candara" panose="020E0502030303020204" pitchFamily="34" charset="0"/>
              </a:rPr>
              <a:t>de </a:t>
            </a:r>
            <a:r>
              <a:rPr lang="fr-FR" sz="1400" dirty="0" smtClean="0">
                <a:latin typeface="Candara" panose="020E0502030303020204" pitchFamily="34" charset="0"/>
              </a:rPr>
              <a:t>comprendre </a:t>
            </a:r>
            <a:r>
              <a:rPr lang="fr-FR" sz="1400" dirty="0">
                <a:latin typeface="Candara" panose="020E0502030303020204" pitchFamily="34" charset="0"/>
              </a:rPr>
              <a:t>la règle du hors jeu. Pour cela nous avons réalisé un atelier </a:t>
            </a:r>
            <a:r>
              <a:rPr lang="fr-FR" sz="1400" dirty="0" smtClean="0">
                <a:latin typeface="Candara" panose="020E0502030303020204" pitchFamily="34" charset="0"/>
              </a:rPr>
              <a:t>ludique avec </a:t>
            </a:r>
            <a:r>
              <a:rPr lang="fr-FR" sz="1400" dirty="0">
                <a:latin typeface="Candara" panose="020E0502030303020204" pitchFamily="34" charset="0"/>
              </a:rPr>
              <a:t>les </a:t>
            </a:r>
            <a:r>
              <a:rPr lang="fr-FR" sz="1400" dirty="0" smtClean="0">
                <a:latin typeface="Candara" panose="020E0502030303020204" pitchFamily="34" charset="0"/>
              </a:rPr>
              <a:t>joueuses. </a:t>
            </a:r>
            <a:r>
              <a:rPr lang="fr-FR" sz="1400" dirty="0">
                <a:latin typeface="Candara" panose="020E0502030303020204" pitchFamily="34" charset="0"/>
              </a:rPr>
              <a:t>Le </a:t>
            </a:r>
            <a:r>
              <a:rPr lang="fr-FR" sz="1400" dirty="0" smtClean="0">
                <a:latin typeface="Candara" panose="020E0502030303020204" pitchFamily="34" charset="0"/>
              </a:rPr>
              <a:t>but étant, </a:t>
            </a:r>
            <a:r>
              <a:rPr lang="fr-FR" sz="1400" dirty="0">
                <a:latin typeface="Candara" panose="020E0502030303020204" pitchFamily="34" charset="0"/>
              </a:rPr>
              <a:t>par équipe de </a:t>
            </a:r>
            <a:r>
              <a:rPr lang="fr-FR" sz="1400" dirty="0" smtClean="0">
                <a:latin typeface="Candara" panose="020E0502030303020204" pitchFamily="34" charset="0"/>
              </a:rPr>
              <a:t>2, d’analyser </a:t>
            </a:r>
            <a:r>
              <a:rPr lang="fr-FR" sz="1400" dirty="0">
                <a:latin typeface="Candara" panose="020E0502030303020204" pitchFamily="34" charset="0"/>
              </a:rPr>
              <a:t>les </a:t>
            </a:r>
            <a:r>
              <a:rPr lang="fr-FR" sz="1400" dirty="0" smtClean="0">
                <a:latin typeface="Candara" panose="020E0502030303020204" pitchFamily="34" charset="0"/>
              </a:rPr>
              <a:t>8 situations de hors-jeu réparties </a:t>
            </a:r>
            <a:r>
              <a:rPr lang="fr-FR" sz="1400" dirty="0">
                <a:latin typeface="Candara" panose="020E0502030303020204" pitchFamily="34" charset="0"/>
              </a:rPr>
              <a:t>dans les </a:t>
            </a:r>
            <a:r>
              <a:rPr lang="fr-FR" sz="1400" dirty="0" smtClean="0">
                <a:latin typeface="Candara" panose="020E0502030303020204" pitchFamily="34" charset="0"/>
              </a:rPr>
              <a:t>vestiaires et de dire si « oui, il y’a hors jeu » ou si « non il n’y a pas hors-jeu » A </a:t>
            </a:r>
            <a:r>
              <a:rPr lang="fr-FR" sz="1400" dirty="0">
                <a:latin typeface="Candara" panose="020E0502030303020204" pitchFamily="34" charset="0"/>
              </a:rPr>
              <a:t>la fin, </a:t>
            </a:r>
            <a:r>
              <a:rPr lang="fr-FR" sz="1400" dirty="0" smtClean="0">
                <a:latin typeface="Candara" panose="020E0502030303020204" pitchFamily="34" charset="0"/>
              </a:rPr>
              <a:t>nous avons réunis tout le groupe dans le même vestiaire pour </a:t>
            </a:r>
            <a:r>
              <a:rPr lang="fr-FR" sz="1400" dirty="0">
                <a:latin typeface="Candara" panose="020E0502030303020204" pitchFamily="34" charset="0"/>
              </a:rPr>
              <a:t>débriefer sur les situations où </a:t>
            </a:r>
            <a:r>
              <a:rPr lang="fr-FR" sz="1400" dirty="0" smtClean="0">
                <a:latin typeface="Candara" panose="020E0502030303020204" pitchFamily="34" charset="0"/>
              </a:rPr>
              <a:t>elles</a:t>
            </a:r>
            <a:r>
              <a:rPr lang="fr-FR" sz="1400" dirty="0" smtClean="0">
                <a:latin typeface="Candara" panose="020E0502030303020204" pitchFamily="34" charset="0"/>
              </a:rPr>
              <a:t> </a:t>
            </a:r>
            <a:r>
              <a:rPr lang="fr-FR" sz="1400" dirty="0">
                <a:latin typeface="Candara" panose="020E0502030303020204" pitchFamily="34" charset="0"/>
              </a:rPr>
              <a:t>ont pu donner leurs avis.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L’équipe </a:t>
            </a:r>
            <a:r>
              <a:rPr lang="fr-FR" sz="1400" dirty="0" smtClean="0">
                <a:latin typeface="Candara" panose="020E0502030303020204" pitchFamily="34" charset="0"/>
              </a:rPr>
              <a:t>ayant eu le plus de bonnes réponses à remporté le jeu.</a:t>
            </a:r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Bilan global positif de l’atelier, les </a:t>
            </a:r>
            <a:r>
              <a:rPr lang="fr-FR" sz="1400" dirty="0" smtClean="0">
                <a:latin typeface="Candara" panose="020E0502030303020204" pitchFamily="34" charset="0"/>
              </a:rPr>
              <a:t>filles</a:t>
            </a:r>
            <a:r>
              <a:rPr lang="fr-FR" sz="1400" dirty="0" smtClean="0">
                <a:latin typeface="Candara" panose="020E0502030303020204" pitchFamily="34" charset="0"/>
              </a:rPr>
              <a:t> </a:t>
            </a:r>
            <a:r>
              <a:rPr lang="fr-FR" sz="1400" dirty="0" smtClean="0">
                <a:latin typeface="Candara" panose="020E0502030303020204" pitchFamily="34" charset="0"/>
              </a:rPr>
              <a:t>se sont </a:t>
            </a:r>
            <a:r>
              <a:rPr lang="fr-FR" sz="1400" dirty="0" smtClean="0">
                <a:latin typeface="Candara" panose="020E0502030303020204" pitchFamily="34" charset="0"/>
              </a:rPr>
              <a:t>impliquées </a:t>
            </a:r>
            <a:r>
              <a:rPr lang="fr-FR" sz="1400" dirty="0" smtClean="0">
                <a:latin typeface="Candara" panose="020E0502030303020204" pitchFamily="34" charset="0"/>
              </a:rPr>
              <a:t>et ont bien cherché à comprendre les situations parfois litigieuses.</a:t>
            </a:r>
            <a:endParaRPr lang="fr-FR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1372A46-21D2-40AA-A0F3-8ECC8A168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7429" y="1463185"/>
            <a:ext cx="5242169" cy="3931627"/>
          </a:xfrm>
          <a:prstGeom prst="rect">
            <a:avLst/>
          </a:prstGeom>
        </p:spPr>
      </p:pic>
      <p:pic>
        <p:nvPicPr>
          <p:cNvPr id="4" name="Image 3" descr="Afficher l’image source">
            <a:extLst>
              <a:ext uri="{FF2B5EF4-FFF2-40B4-BE49-F238E27FC236}">
                <a16:creationId xmlns:a16="http://schemas.microsoft.com/office/drawing/2014/main" xmlns="" id="{0A42370D-9DBE-4248-9E1D-EA0C10240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5" y="2910724"/>
            <a:ext cx="28003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A1D6FEF-0E83-4D69-970E-4AA8D3F58D24}"/>
              </a:ext>
            </a:extLst>
          </p:cNvPr>
          <p:cNvSpPr txBox="1"/>
          <p:nvPr/>
        </p:nvSpPr>
        <p:spPr>
          <a:xfrm>
            <a:off x="926175" y="4710949"/>
            <a:ext cx="280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Exemple de situation</a:t>
            </a:r>
          </a:p>
        </p:txBody>
      </p:sp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64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ADMIN</cp:lastModifiedBy>
  <cp:revision>9</cp:revision>
  <dcterms:created xsi:type="dcterms:W3CDTF">2021-08-11T14:51:11Z</dcterms:created>
  <dcterms:modified xsi:type="dcterms:W3CDTF">2021-12-03T17:11:41Z</dcterms:modified>
</cp:coreProperties>
</file>