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USBSH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24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693D93A0-D4FC-47B0-AD17-5A81D9552E24}"/>
              </a:ext>
            </a:extLst>
          </p:cNvPr>
          <p:cNvSpPr txBox="1"/>
          <p:nvPr/>
        </p:nvSpPr>
        <p:spPr>
          <a:xfrm>
            <a:off x="7671732" y="847234"/>
            <a:ext cx="14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Règles du jeu et arbitrage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B1AADF6F-65CD-4DD8-8D97-EABB3C7F2622}"/>
              </a:ext>
            </a:extLst>
          </p:cNvPr>
          <p:cNvSpPr txBox="1"/>
          <p:nvPr/>
        </p:nvSpPr>
        <p:spPr>
          <a:xfrm>
            <a:off x="7438724" y="2090301"/>
            <a:ext cx="19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Tenir le rôle d’arbitre central et assistant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9A60E1B-85C9-4CBA-B97B-EA04316F414C}"/>
              </a:ext>
            </a:extLst>
          </p:cNvPr>
          <p:cNvSpPr txBox="1"/>
          <p:nvPr/>
        </p:nvSpPr>
        <p:spPr>
          <a:xfrm>
            <a:off x="2998365" y="3157694"/>
            <a:ext cx="61952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L’objectif était que chaque </a:t>
            </a:r>
            <a:r>
              <a:rPr lang="fr-FR" sz="1400" dirty="0" smtClean="0">
                <a:latin typeface="Candara" panose="020E0502030303020204" pitchFamily="34" charset="0"/>
              </a:rPr>
              <a:t>joueur tienne </a:t>
            </a:r>
            <a:r>
              <a:rPr lang="fr-FR" sz="1400" dirty="0">
                <a:latin typeface="Candara" panose="020E0502030303020204" pitchFamily="34" charset="0"/>
              </a:rPr>
              <a:t>le rôle d’arbitre central et d’arbitre assistant. Le but du jeu, un match entre deux équipes où il fallait marquer dans un des deux </a:t>
            </a:r>
            <a:r>
              <a:rPr lang="fr-FR" sz="1400" dirty="0" smtClean="0">
                <a:latin typeface="Candara" panose="020E0502030303020204" pitchFamily="34" charset="0"/>
              </a:rPr>
              <a:t>buts (</a:t>
            </a:r>
            <a:r>
              <a:rPr lang="fr-FR" sz="1400" dirty="0" err="1" smtClean="0">
                <a:latin typeface="Candara" panose="020E0502030303020204" pitchFamily="34" charset="0"/>
              </a:rPr>
              <a:t>cf</a:t>
            </a:r>
            <a:r>
              <a:rPr lang="fr-FR" sz="1400" dirty="0" smtClean="0">
                <a:latin typeface="Candara" panose="020E0502030303020204" pitchFamily="34" charset="0"/>
              </a:rPr>
              <a:t> photo ci-après). Deux arbitres assistants pour commencer, </a:t>
            </a:r>
            <a:r>
              <a:rPr lang="fr-FR" sz="1400" dirty="0">
                <a:latin typeface="Candara" panose="020E0502030303020204" pitchFamily="34" charset="0"/>
              </a:rPr>
              <a:t>un de chaque côté (dans la zone délimitée) s’occupant que </a:t>
            </a:r>
            <a:r>
              <a:rPr lang="fr-FR" sz="1400" dirty="0" smtClean="0">
                <a:latin typeface="Candara" panose="020E0502030303020204" pitchFamily="34" charset="0"/>
              </a:rPr>
              <a:t>d’une seule</a:t>
            </a:r>
            <a:r>
              <a:rPr lang="fr-FR" sz="1400" dirty="0" smtClean="0">
                <a:latin typeface="Candara" panose="020E0502030303020204" pitchFamily="34" charset="0"/>
              </a:rPr>
              <a:t> </a:t>
            </a:r>
            <a:r>
              <a:rPr lang="fr-FR" sz="1400" dirty="0">
                <a:latin typeface="Candara" panose="020E0502030303020204" pitchFamily="34" charset="0"/>
              </a:rPr>
              <a:t>moitié </a:t>
            </a:r>
            <a:r>
              <a:rPr lang="fr-FR" sz="1400" dirty="0" smtClean="0">
                <a:latin typeface="Candara" panose="020E0502030303020204" pitchFamily="34" charset="0"/>
              </a:rPr>
              <a:t>de terrain.</a:t>
            </a:r>
          </a:p>
          <a:p>
            <a:r>
              <a:rPr lang="fr-FR" sz="1400" dirty="0" smtClean="0">
                <a:latin typeface="Candara" panose="020E0502030303020204" pitchFamily="34" charset="0"/>
              </a:rPr>
              <a:t>Ils </a:t>
            </a:r>
            <a:r>
              <a:rPr lang="fr-FR" sz="1400" dirty="0">
                <a:latin typeface="Candara" panose="020E0502030303020204" pitchFamily="34" charset="0"/>
              </a:rPr>
              <a:t>ont </a:t>
            </a:r>
            <a:r>
              <a:rPr lang="fr-FR" sz="1400" dirty="0" smtClean="0">
                <a:latin typeface="Candara" panose="020E0502030303020204" pitchFamily="34" charset="0"/>
              </a:rPr>
              <a:t>signalé (à l’aide du drapeau) : </a:t>
            </a:r>
            <a:r>
              <a:rPr lang="fr-FR" sz="1400" dirty="0">
                <a:latin typeface="Candara" panose="020E0502030303020204" pitchFamily="34" charset="0"/>
              </a:rPr>
              <a:t>L</a:t>
            </a:r>
            <a:r>
              <a:rPr lang="fr-FR" sz="1400" dirty="0" smtClean="0">
                <a:latin typeface="Candara" panose="020E0502030303020204" pitchFamily="34" charset="0"/>
              </a:rPr>
              <a:t>es </a:t>
            </a:r>
            <a:r>
              <a:rPr lang="fr-FR" sz="1400" dirty="0">
                <a:latin typeface="Candara" panose="020E0502030303020204" pitchFamily="34" charset="0"/>
              </a:rPr>
              <a:t>fautes - les hors jeux - les sorties de balle - … , </a:t>
            </a:r>
            <a:r>
              <a:rPr lang="fr-FR" sz="1400" dirty="0" smtClean="0">
                <a:latin typeface="Candara" panose="020E0502030303020204" pitchFamily="34" charset="0"/>
              </a:rPr>
              <a:t>auprès </a:t>
            </a:r>
            <a:r>
              <a:rPr lang="fr-FR" sz="1400" dirty="0">
                <a:latin typeface="Candara" panose="020E0502030303020204" pitchFamily="34" charset="0"/>
              </a:rPr>
              <a:t>de l'arbitre central qui </a:t>
            </a:r>
            <a:r>
              <a:rPr lang="fr-FR" sz="1400" dirty="0">
                <a:latin typeface="Candara" panose="020E0502030303020204" pitchFamily="34" charset="0"/>
              </a:rPr>
              <a:t>sifflait ensuite (</a:t>
            </a:r>
            <a:r>
              <a:rPr lang="fr-FR" sz="1400" dirty="0" smtClean="0">
                <a:latin typeface="Candara" panose="020E0502030303020204" pitchFamily="34" charset="0"/>
              </a:rPr>
              <a:t>avec </a:t>
            </a:r>
            <a:r>
              <a:rPr lang="fr-FR" sz="1400" dirty="0">
                <a:latin typeface="Candara" panose="020E0502030303020204" pitchFamily="34" charset="0"/>
              </a:rPr>
              <a:t>la particularité de signaler les hors-jeu  pour les 2 équipes dans le même </a:t>
            </a:r>
            <a:r>
              <a:rPr lang="fr-FR" sz="1400" dirty="0" smtClean="0">
                <a:latin typeface="Candara" panose="020E0502030303020204" pitchFamily="34" charset="0"/>
              </a:rPr>
              <a:t>camp).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 smtClean="0">
                <a:latin typeface="Candara" panose="020E0502030303020204" pitchFamily="34" charset="0"/>
              </a:rPr>
              <a:t>Les arbitres changeaient toutes les 3 minutes.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Bilan positif de l’atelier, les joueurs ont respectés le rôle d’arbitre et ont su prendre </a:t>
            </a:r>
            <a:r>
              <a:rPr lang="fr-FR" sz="1400" dirty="0" smtClean="0">
                <a:latin typeface="Candara" panose="020E0502030303020204" pitchFamily="34" charset="0"/>
              </a:rPr>
              <a:t>de </a:t>
            </a:r>
            <a:r>
              <a:rPr lang="fr-FR" sz="1400" dirty="0">
                <a:latin typeface="Candara" panose="020E0502030303020204" pitchFamily="34" charset="0"/>
              </a:rPr>
              <a:t>bonnes </a:t>
            </a:r>
            <a:r>
              <a:rPr lang="fr-FR" sz="1400" dirty="0" smtClean="0">
                <a:latin typeface="Candara" panose="020E0502030303020204" pitchFamily="34" charset="0"/>
              </a:rPr>
              <a:t>décisions selon les éducateurs.</a:t>
            </a:r>
            <a:endParaRPr lang="fr-FR" sz="1400" dirty="0">
              <a:latin typeface="Candara" panose="020E05020303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8" y="447464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60958BA-C72E-4EFF-AB9A-5EC7619D0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7" y="743577"/>
            <a:ext cx="5266331" cy="39497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709DF3-3358-4841-9CC8-673A0AFC5C57}"/>
              </a:ext>
            </a:extLst>
          </p:cNvPr>
          <p:cNvSpPr txBox="1"/>
          <p:nvPr/>
        </p:nvSpPr>
        <p:spPr>
          <a:xfrm>
            <a:off x="4336356" y="4734934"/>
            <a:ext cx="539683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i="1" dirty="0"/>
              <a:t>Noé </a:t>
            </a:r>
            <a:r>
              <a:rPr lang="fr-FR" sz="1100" i="1" dirty="0" err="1" smtClean="0"/>
              <a:t>Debrabandere</a:t>
            </a:r>
            <a:r>
              <a:rPr lang="fr-FR" sz="1100" i="1" dirty="0" smtClean="0"/>
              <a:t>, j</a:t>
            </a:r>
            <a:r>
              <a:rPr lang="fr-FR" sz="1100" i="1" dirty="0" smtClean="0"/>
              <a:t>oueur U12, </a:t>
            </a:r>
            <a:r>
              <a:rPr lang="fr-FR" sz="1100" i="1" dirty="0"/>
              <a:t>concentré sur le placement des joueurs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E3D1CDA-6F77-4C5D-BF10-0B280879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16" y="4015003"/>
            <a:ext cx="2469094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169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ADMIN</cp:lastModifiedBy>
  <cp:revision>12</cp:revision>
  <dcterms:created xsi:type="dcterms:W3CDTF">2021-08-11T14:51:11Z</dcterms:created>
  <dcterms:modified xsi:type="dcterms:W3CDTF">2021-12-03T17:06:42Z</dcterms:modified>
</cp:coreProperties>
</file>