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24/11/2021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9732" y="2083194"/>
            <a:ext cx="145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FALLERON-FROIDFOND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092116" y="915882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U8-U9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9482" y="816456"/>
            <a:ext cx="143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Engagement citoyen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50759" y="2056984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Montrer patte blanche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DEF37C-C83C-43C3-A0F9-EAB81028A361}"/>
              </a:ext>
            </a:extLst>
          </p:cNvPr>
          <p:cNvSpPr txBox="1"/>
          <p:nvPr/>
        </p:nvSpPr>
        <p:spPr>
          <a:xfrm>
            <a:off x="3099731" y="3189767"/>
            <a:ext cx="60442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: 2 buts, ballons, 4 plots</a:t>
            </a:r>
          </a:p>
          <a:p>
            <a:endParaRPr lang="fr-FR" dirty="0"/>
          </a:p>
          <a:p>
            <a:r>
              <a:rPr lang="fr-FR" dirty="0"/>
              <a:t>Les 4 plots sont disposés en carré, l’enfant réalise un parcours de motricité avec un ballon autour de ces 4 plots pendant que l’éducateur lui donne une affirmation (ex : je fais la bise à mes coéquipiers), l’enfants se dirige ensuite pour marque dans le but correspondant, un but correspond à la réponse « oui », l’autre but à la réponse « non ».</a:t>
            </a:r>
          </a:p>
          <a:p>
            <a:endParaRPr lang="fr-FR" dirty="0"/>
          </a:p>
          <a:p>
            <a:r>
              <a:rPr lang="fr-FR" dirty="0"/>
              <a:t>L’objectif étant de sensibiliser les enfants sur le respect par l’intermédiaire d’un atelier basé sur les formes de politesse.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8B1EC8-3423-4F6A-9E9A-DD688F0C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89" y="1273248"/>
            <a:ext cx="6482316" cy="48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106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Antonio BOUCARD</cp:lastModifiedBy>
  <cp:revision>6</cp:revision>
  <dcterms:created xsi:type="dcterms:W3CDTF">2021-08-11T14:51:11Z</dcterms:created>
  <dcterms:modified xsi:type="dcterms:W3CDTF">2021-11-29T14:53:18Z</dcterms:modified>
</cp:coreProperties>
</file>