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EGRETIN" userId="21f60d6a1a8ff13b" providerId="LiveId" clId="{7344740C-001B-44D0-B3E0-F3637E24CF9F}"/>
    <pc:docChg chg="custSel delSld modSld">
      <pc:chgData name="Kevin SEGRETIN" userId="21f60d6a1a8ff13b" providerId="LiveId" clId="{7344740C-001B-44D0-B3E0-F3637E24CF9F}" dt="2021-12-14T09:21:47.058" v="6" actId="2696"/>
      <pc:docMkLst>
        <pc:docMk/>
      </pc:docMkLst>
      <pc:sldChg chg="del">
        <pc:chgData name="Kevin SEGRETIN" userId="21f60d6a1a8ff13b" providerId="LiveId" clId="{7344740C-001B-44D0-B3E0-F3637E24CF9F}" dt="2021-12-14T09:21:47.058" v="6" actId="2696"/>
        <pc:sldMkLst>
          <pc:docMk/>
          <pc:sldMk cId="2775962939" sldId="259"/>
        </pc:sldMkLst>
      </pc:sldChg>
      <pc:sldChg chg="addSp delSp modSp mod">
        <pc:chgData name="Kevin SEGRETIN" userId="21f60d6a1a8ff13b" providerId="LiveId" clId="{7344740C-001B-44D0-B3E0-F3637E24CF9F}" dt="2021-12-14T09:21:37.709" v="5" actId="14100"/>
        <pc:sldMkLst>
          <pc:docMk/>
          <pc:sldMk cId="587263353" sldId="260"/>
        </pc:sldMkLst>
        <pc:picChg chg="add mod">
          <ac:chgData name="Kevin SEGRETIN" userId="21f60d6a1a8ff13b" providerId="LiveId" clId="{7344740C-001B-44D0-B3E0-F3637E24CF9F}" dt="2021-12-14T09:21:37.709" v="5" actId="14100"/>
          <ac:picMkLst>
            <pc:docMk/>
            <pc:sldMk cId="587263353" sldId="260"/>
            <ac:picMk id="6" creationId="{C09B64E8-E11C-4F5B-AB27-347951ECEEA5}"/>
          </ac:picMkLst>
        </pc:picChg>
        <pc:picChg chg="del">
          <ac:chgData name="Kevin SEGRETIN" userId="21f60d6a1a8ff13b" providerId="LiveId" clId="{7344740C-001B-44D0-B3E0-F3637E24CF9F}" dt="2021-12-14T09:21:18.557" v="0" actId="478"/>
          <ac:picMkLst>
            <pc:docMk/>
            <pc:sldMk cId="587263353" sldId="260"/>
            <ac:picMk id="1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04-11-2021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GJ Les Sables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53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Environnement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256096" y="2217688"/>
            <a:ext cx="242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« la protection de la nature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55637" y="2992581"/>
            <a:ext cx="66132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Organisation </a:t>
            </a:r>
            <a:r>
              <a:rPr lang="fr-FR" sz="1400" dirty="0"/>
              <a:t>: </a:t>
            </a:r>
          </a:p>
          <a:p>
            <a:r>
              <a:rPr lang="fr-FR" sz="1400" dirty="0"/>
              <a:t>Départ du Stade Marcel </a:t>
            </a:r>
            <a:r>
              <a:rPr lang="fr-FR" sz="1400" dirty="0" err="1"/>
              <a:t>Guibaud</a:t>
            </a:r>
            <a:r>
              <a:rPr lang="fr-FR" sz="1400" dirty="0"/>
              <a:t> à 9h45</a:t>
            </a:r>
          </a:p>
          <a:p>
            <a:r>
              <a:rPr lang="fr-FR" sz="1400" dirty="0"/>
              <a:t> </a:t>
            </a:r>
            <a:r>
              <a:rPr lang="fr-FR" sz="1400" dirty="0" err="1"/>
              <a:t>Run</a:t>
            </a:r>
            <a:r>
              <a:rPr lang="fr-FR" sz="1400" dirty="0"/>
              <a:t> and bike en binôme, changement de rôle à 20 minutes </a:t>
            </a:r>
          </a:p>
          <a:p>
            <a:r>
              <a:rPr lang="fr-FR" sz="1400" dirty="0"/>
              <a:t>Arrivée à la plage Sauveterre à 10h20.</a:t>
            </a:r>
          </a:p>
          <a:p>
            <a:r>
              <a:rPr lang="fr-FR" sz="1400" b="1" u="sng" dirty="0"/>
              <a:t>Objectifs : </a:t>
            </a:r>
            <a:endParaRPr lang="fr-FR" sz="1400" dirty="0"/>
          </a:p>
          <a:p>
            <a:r>
              <a:rPr lang="fr-FR" sz="1400" dirty="0"/>
              <a:t>Ramasser les déchets sur la plage </a:t>
            </a:r>
          </a:p>
          <a:p>
            <a:r>
              <a:rPr lang="fr-FR" sz="1400" dirty="0"/>
              <a:t>Toujours en binôme, les jeunes étaient équipés de gants et d’un sac.</a:t>
            </a:r>
          </a:p>
          <a:p>
            <a:r>
              <a:rPr lang="fr-FR" sz="1400" b="1" u="sng" dirty="0"/>
              <a:t>Constat : </a:t>
            </a:r>
            <a:endParaRPr lang="fr-FR" sz="1400" dirty="0"/>
          </a:p>
          <a:p>
            <a:r>
              <a:rPr lang="fr-FR" sz="1400" dirty="0"/>
              <a:t>Beaucoup de déchets polluants ont été ramassés (plastique, filets de pêche, mégots de cigarettes, bouchons, caoutchouc…), en 30 minutes un sac de 30 litres était plein. </a:t>
            </a:r>
          </a:p>
          <a:p>
            <a:r>
              <a:rPr lang="fr-FR" sz="1400" dirty="0"/>
              <a:t>Les jeunes ont été étonnés des quantités et des matériaux de déchets que l’on peut retrouver sur une plage </a:t>
            </a:r>
          </a:p>
          <a:p>
            <a:r>
              <a:rPr lang="fr-FR" sz="1400" dirty="0"/>
              <a:t>Après le ramassage des déchets, les jeunes ont fait un jeu de conservation du ballon (</a:t>
            </a:r>
            <a:r>
              <a:rPr lang="fr-FR" sz="1400" dirty="0" err="1"/>
              <a:t>toro</a:t>
            </a:r>
            <a:r>
              <a:rPr lang="fr-FR" sz="1400" dirty="0"/>
              <a:t>) ludique. </a:t>
            </a:r>
          </a:p>
          <a:p>
            <a:r>
              <a:rPr lang="fr-FR" sz="1400" dirty="0"/>
              <a:t>Retour vers 12h au stade Marcel </a:t>
            </a:r>
            <a:r>
              <a:rPr lang="fr-FR" sz="1400" dirty="0" err="1"/>
              <a:t>Guibaud</a:t>
            </a:r>
            <a:r>
              <a:rPr lang="fr-FR" sz="1400" dirty="0"/>
              <a:t> en </a:t>
            </a:r>
            <a:r>
              <a:rPr lang="fr-FR" sz="1400" dirty="0" err="1"/>
              <a:t>run</a:t>
            </a:r>
            <a:r>
              <a:rPr lang="fr-FR" sz="1400" dirty="0"/>
              <a:t> and bike par binôme avec changement des rôles à 20 minutes.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2357"/>
            <a:ext cx="12192000" cy="6857143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84877" y="3726901"/>
            <a:ext cx="5760720" cy="2304415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195129" y="3551001"/>
            <a:ext cx="1653540" cy="232918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49" y="807027"/>
            <a:ext cx="5325225" cy="2416464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47" y="2459060"/>
            <a:ext cx="2122862" cy="35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70694" y="734782"/>
            <a:ext cx="6491779" cy="25348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9B64E8-E11C-4F5B-AB27-347951ECEE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70694" y="3339985"/>
            <a:ext cx="6491779" cy="29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633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162</Words>
  <Application>Microsoft Office PowerPoint</Application>
  <PresentationFormat>Grand écran</PresentationFormat>
  <Paragraphs>18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Kevin SEGRETIN</cp:lastModifiedBy>
  <cp:revision>3</cp:revision>
  <dcterms:created xsi:type="dcterms:W3CDTF">2021-08-11T14:51:11Z</dcterms:created>
  <dcterms:modified xsi:type="dcterms:W3CDTF">2021-12-14T09:21:49Z</dcterms:modified>
</cp:coreProperties>
</file>