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D43FAEF-FE5D-4744-A892-BA4737D10D20}"/>
              </a:ext>
            </a:extLst>
          </p:cNvPr>
          <p:cNvSpPr txBox="1"/>
          <p:nvPr/>
        </p:nvSpPr>
        <p:spPr>
          <a:xfrm>
            <a:off x="3035300" y="2044700"/>
            <a:ext cx="151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FC Nieul Maillezais les </a:t>
            </a:r>
            <a:r>
              <a:rPr lang="fr-FR" sz="1600" b="1" dirty="0" err="1">
                <a:latin typeface="Agency FB" panose="020B0503020202020204" pitchFamily="34" charset="0"/>
              </a:rPr>
              <a:t>Autises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0EA10E-8137-4850-97A7-1E40F37C14DF}"/>
              </a:ext>
            </a:extLst>
          </p:cNvPr>
          <p:cNvSpPr txBox="1"/>
          <p:nvPr/>
        </p:nvSpPr>
        <p:spPr>
          <a:xfrm>
            <a:off x="5340350" y="2152421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gency FB" panose="020B0503020202020204" pitchFamily="34" charset="0"/>
              </a:rPr>
              <a:t>U10/U11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E03F4E-4C3F-4063-B2B6-C020030CA9FF}"/>
              </a:ext>
            </a:extLst>
          </p:cNvPr>
          <p:cNvSpPr txBox="1"/>
          <p:nvPr/>
        </p:nvSpPr>
        <p:spPr>
          <a:xfrm>
            <a:off x="7613650" y="933221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gency FB" panose="020B0503020202020204" pitchFamily="34" charset="0"/>
              </a:rPr>
              <a:t>SANTE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88054C-6749-46F1-8520-84BAA5BB8303}"/>
              </a:ext>
            </a:extLst>
          </p:cNvPr>
          <p:cNvSpPr txBox="1"/>
          <p:nvPr/>
        </p:nvSpPr>
        <p:spPr>
          <a:xfrm>
            <a:off x="7645400" y="1921588"/>
            <a:ext cx="151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latin typeface="Agency FB" panose="020B0503020202020204" pitchFamily="34" charset="0"/>
              </a:rPr>
              <a:t>Sensibilisation sur les biens faits de l’eau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C50F74-1315-4CCB-AACF-6DC5B59770AF}"/>
              </a:ext>
            </a:extLst>
          </p:cNvPr>
          <p:cNvSpPr txBox="1"/>
          <p:nvPr/>
        </p:nvSpPr>
        <p:spPr>
          <a:xfrm>
            <a:off x="1127125" y="2183199"/>
            <a:ext cx="151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03/11/2021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B8503B-B503-4918-9188-8DF965B6E5E4}"/>
              </a:ext>
            </a:extLst>
          </p:cNvPr>
          <p:cNvSpPr txBox="1"/>
          <p:nvPr/>
        </p:nvSpPr>
        <p:spPr>
          <a:xfrm>
            <a:off x="5340350" y="891545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gency FB" panose="020B0503020202020204" pitchFamily="34" charset="0"/>
              </a:rPr>
              <a:t>16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B0EADF-E8FC-4B01-BE46-A1B79D156AA5}"/>
              </a:ext>
            </a:extLst>
          </p:cNvPr>
          <p:cNvSpPr txBox="1"/>
          <p:nvPr/>
        </p:nvSpPr>
        <p:spPr>
          <a:xfrm>
            <a:off x="2638425" y="3234602"/>
            <a:ext cx="6486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Agency FB" panose="020B0503020202020204" pitchFamily="34" charset="0"/>
              </a:rPr>
              <a:t>Dans le cadre de la journée de stage-foot durant ces vacances d’Automne, 16 jeunes ( U10 – U11 ) ont participé dans un premier temps à un quiz sur les biens faits de l’eau et dans un second temps les questions étaient sur les dangers des addictions.</a:t>
            </a:r>
          </a:p>
          <a:p>
            <a:pPr algn="just"/>
            <a:endParaRPr lang="fr-FR" sz="1600" dirty="0">
              <a:latin typeface="Agency FB" panose="020B0503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6BBA83-A631-4C93-81CB-AB435967EA11}"/>
              </a:ext>
            </a:extLst>
          </p:cNvPr>
          <p:cNvSpPr txBox="1"/>
          <p:nvPr/>
        </p:nvSpPr>
        <p:spPr>
          <a:xfrm>
            <a:off x="571500" y="4134442"/>
            <a:ext cx="8375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Agency FB" panose="020B0503020202020204" pitchFamily="34" charset="0"/>
              </a:rPr>
              <a:t>L’action s’est déroulé en deux temps, avec les deux différents thèmes abordés.</a:t>
            </a:r>
          </a:p>
          <a:p>
            <a:pPr algn="just"/>
            <a:r>
              <a:rPr lang="fr-FR" sz="1600" dirty="0">
                <a:latin typeface="Agency FB" panose="020B0503020202020204" pitchFamily="34" charset="0"/>
              </a:rPr>
              <a:t>Une question était posée par l’éducateur et les enfants devait prendre le temps de réfléchir. Ils devaient ensuite se diriger en conduite de balle, soit dans la zone « vrai », soit dans la zone « faux ».</a:t>
            </a:r>
          </a:p>
          <a:p>
            <a:pPr algn="just"/>
            <a:endParaRPr lang="fr-FR" sz="1600" dirty="0">
              <a:latin typeface="Agency FB" panose="020B0503020202020204" pitchFamily="34" charset="0"/>
            </a:endParaRPr>
          </a:p>
          <a:p>
            <a:pPr algn="just"/>
            <a:r>
              <a:rPr lang="fr-FR" sz="1600" dirty="0">
                <a:latin typeface="Agency FB" panose="020B0503020202020204" pitchFamily="34" charset="0"/>
              </a:rPr>
              <a:t>Déroulement pour chaque question:</a:t>
            </a:r>
          </a:p>
          <a:p>
            <a:pPr algn="just"/>
            <a:r>
              <a:rPr lang="fr-FR" sz="1600" dirty="0">
                <a:latin typeface="Agency FB" panose="020B0503020202020204" pitchFamily="34" charset="0"/>
              </a:rPr>
              <a:t>1 - Question posé par l’éducateur</a:t>
            </a:r>
          </a:p>
          <a:p>
            <a:pPr algn="just"/>
            <a:r>
              <a:rPr lang="fr-FR" sz="1600" dirty="0">
                <a:latin typeface="Agency FB" panose="020B0503020202020204" pitchFamily="34" charset="0"/>
              </a:rPr>
              <a:t>2 – Temps de réflexion</a:t>
            </a:r>
          </a:p>
          <a:p>
            <a:pPr algn="just"/>
            <a:r>
              <a:rPr lang="fr-FR" sz="1600" dirty="0">
                <a:latin typeface="Agency FB" panose="020B0503020202020204" pitchFamily="34" charset="0"/>
              </a:rPr>
              <a:t>3 – Choix d’une zone</a:t>
            </a:r>
          </a:p>
          <a:p>
            <a:pPr algn="just"/>
            <a:r>
              <a:rPr lang="fr-FR" sz="1600" dirty="0">
                <a:latin typeface="Agency FB" panose="020B0503020202020204" pitchFamily="34" charset="0"/>
              </a:rPr>
              <a:t>4 – Correction collective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8" name="Image 7" descr="Une image contenant herbe, ciel, extérieur, personne&#10;&#10;Description générée automatiquement">
            <a:extLst>
              <a:ext uri="{FF2B5EF4-FFF2-40B4-BE49-F238E27FC236}">
                <a16:creationId xmlns:a16="http://schemas.microsoft.com/office/drawing/2014/main" id="{C2F2A84B-A8D8-4AE0-94BC-F6365E00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330323"/>
            <a:ext cx="62103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146</Words>
  <Application>Microsoft Office PowerPoint</Application>
  <PresentationFormat>Grand écran</PresentationFormat>
  <Paragraphs>15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Agency FB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David FONTAINE</cp:lastModifiedBy>
  <cp:revision>4</cp:revision>
  <dcterms:created xsi:type="dcterms:W3CDTF">2021-08-11T14:51:11Z</dcterms:created>
  <dcterms:modified xsi:type="dcterms:W3CDTF">2021-12-14T11:16:18Z</dcterms:modified>
</cp:coreProperties>
</file>