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EGRETIN" userId="21f60d6a1a8ff13b" providerId="LiveId" clId="{AC12103F-4850-4E81-86B3-936EC8567630}"/>
    <pc:docChg chg="custSel modSld">
      <pc:chgData name="Kevin SEGRETIN" userId="21f60d6a1a8ff13b" providerId="LiveId" clId="{AC12103F-4850-4E81-86B3-936EC8567630}" dt="2021-12-14T12:55:27.922" v="4" actId="1076"/>
      <pc:docMkLst>
        <pc:docMk/>
      </pc:docMkLst>
      <pc:sldChg chg="delSp modSp mod">
        <pc:chgData name="Kevin SEGRETIN" userId="21f60d6a1a8ff13b" providerId="LiveId" clId="{AC12103F-4850-4E81-86B3-936EC8567630}" dt="2021-12-14T12:55:27.922" v="4" actId="1076"/>
        <pc:sldMkLst>
          <pc:docMk/>
          <pc:sldMk cId="2151879570" sldId="258"/>
        </pc:sldMkLst>
        <pc:picChg chg="mod">
          <ac:chgData name="Kevin SEGRETIN" userId="21f60d6a1a8ff13b" providerId="LiveId" clId="{AC12103F-4850-4E81-86B3-936EC8567630}" dt="2021-12-14T12:55:24.266" v="2" actId="14100"/>
          <ac:picMkLst>
            <pc:docMk/>
            <pc:sldMk cId="2151879570" sldId="258"/>
            <ac:picMk id="16" creationId="{C3CCCF0C-72A5-4052-93A6-B78C122A5A66}"/>
          </ac:picMkLst>
        </pc:picChg>
        <pc:picChg chg="mod">
          <ac:chgData name="Kevin SEGRETIN" userId="21f60d6a1a8ff13b" providerId="LiveId" clId="{AC12103F-4850-4E81-86B3-936EC8567630}" dt="2021-12-14T12:55:27.922" v="4" actId="1076"/>
          <ac:picMkLst>
            <pc:docMk/>
            <pc:sldMk cId="2151879570" sldId="258"/>
            <ac:picMk id="18" creationId="{11A85ED7-2F7C-4C3E-87C6-06FC78439A43}"/>
          </ac:picMkLst>
        </pc:picChg>
        <pc:picChg chg="del">
          <ac:chgData name="Kevin SEGRETIN" userId="21f60d6a1a8ff13b" providerId="LiveId" clId="{AC12103F-4850-4E81-86B3-936EC8567630}" dt="2021-12-14T12:55:20.307" v="0" actId="478"/>
          <ac:picMkLst>
            <pc:docMk/>
            <pc:sldMk cId="2151879570" sldId="258"/>
            <ac:picMk id="20" creationId="{83A719C6-3B7F-4335-B992-A7DE295431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D43FAEF-FE5D-4744-A892-BA4737D10D20}"/>
              </a:ext>
            </a:extLst>
          </p:cNvPr>
          <p:cNvSpPr txBox="1"/>
          <p:nvPr/>
        </p:nvSpPr>
        <p:spPr>
          <a:xfrm>
            <a:off x="3035300" y="2044700"/>
            <a:ext cx="151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FC Nieul Maillezais les </a:t>
            </a:r>
            <a:r>
              <a:rPr lang="fr-FR" sz="1600" b="1" dirty="0" err="1">
                <a:latin typeface="Agency FB" panose="020B0503020202020204" pitchFamily="34" charset="0"/>
              </a:rPr>
              <a:t>Autises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0EA10E-8137-4850-97A7-1E40F37C14DF}"/>
              </a:ext>
            </a:extLst>
          </p:cNvPr>
          <p:cNvSpPr txBox="1"/>
          <p:nvPr/>
        </p:nvSpPr>
        <p:spPr>
          <a:xfrm>
            <a:off x="5340350" y="2152421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gency FB" panose="020B0503020202020204" pitchFamily="34" charset="0"/>
              </a:rPr>
              <a:t>U12/U13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E03F4E-4C3F-4063-B2B6-C020030CA9FF}"/>
              </a:ext>
            </a:extLst>
          </p:cNvPr>
          <p:cNvSpPr txBox="1"/>
          <p:nvPr/>
        </p:nvSpPr>
        <p:spPr>
          <a:xfrm>
            <a:off x="7645400" y="821361"/>
            <a:ext cx="151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Engagement citoyen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88054C-6749-46F1-8520-84BAA5BB8303}"/>
              </a:ext>
            </a:extLst>
          </p:cNvPr>
          <p:cNvSpPr txBox="1"/>
          <p:nvPr/>
        </p:nvSpPr>
        <p:spPr>
          <a:xfrm>
            <a:off x="7645400" y="1916410"/>
            <a:ext cx="15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Au-delà des différences, le football rassemble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C50F74-1315-4CCB-AACF-6DC5B59770AF}"/>
              </a:ext>
            </a:extLst>
          </p:cNvPr>
          <p:cNvSpPr txBox="1"/>
          <p:nvPr/>
        </p:nvSpPr>
        <p:spPr>
          <a:xfrm>
            <a:off x="1127125" y="2183199"/>
            <a:ext cx="151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17/11/2021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B8503B-B503-4918-9188-8DF965B6E5E4}"/>
              </a:ext>
            </a:extLst>
          </p:cNvPr>
          <p:cNvSpPr txBox="1"/>
          <p:nvPr/>
        </p:nvSpPr>
        <p:spPr>
          <a:xfrm>
            <a:off x="5340350" y="891545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gency FB" panose="020B0503020202020204" pitchFamily="34" charset="0"/>
              </a:rPr>
              <a:t>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B0EADF-E8FC-4B01-BE46-A1B79D156AA5}"/>
              </a:ext>
            </a:extLst>
          </p:cNvPr>
          <p:cNvSpPr txBox="1"/>
          <p:nvPr/>
        </p:nvSpPr>
        <p:spPr>
          <a:xfrm>
            <a:off x="2638425" y="3344007"/>
            <a:ext cx="6632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gency FB" panose="020B0503020202020204" pitchFamily="34" charset="0"/>
              </a:rPr>
              <a:t>Ce mercredi 17 Novembre, dans le cadre d’une séance U12 – U13, des jeunes ( 14 et 15 ans ) de l’IME « Les trois moulins » de Fontenay le Comte sont venu participer à une séance d’entraînement. Ils étaient encadré par leur éducateur sportif « VINCENDEAU François ».</a:t>
            </a:r>
          </a:p>
          <a:p>
            <a:pPr algn="just"/>
            <a:endParaRPr lang="fr-FR" sz="1600" dirty="0">
              <a:latin typeface="Agency FB" panose="020B0503020202020204" pitchFamily="34" charset="0"/>
            </a:endParaRP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Cette action avait un double objectifs :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Le premier de sensibiliser nos joueurs vis-à-vis du handicap. 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Le second était de confronter les jeunes de l’IME à une séance cadre de football.</a:t>
            </a:r>
          </a:p>
          <a:p>
            <a:pPr algn="just"/>
            <a:endParaRPr lang="fr-FR" sz="1600" dirty="0">
              <a:latin typeface="Agency FB" panose="020B0503020202020204" pitchFamily="34" charset="0"/>
            </a:endParaRP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Un moment d’échange entre les jeunes a fait suite à la séance, accompagné d’un goûter.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Les jeunes ont vécu une belle après-midi de partage.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6" name="Image 15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C3CCCF0C-72A5-4052-93A6-B78C122A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92" y="1800225"/>
            <a:ext cx="5561854" cy="4171391"/>
          </a:xfrm>
          <a:prstGeom prst="rect">
            <a:avLst/>
          </a:prstGeom>
        </p:spPr>
      </p:pic>
      <p:pic>
        <p:nvPicPr>
          <p:cNvPr id="18" name="Image 17" descr="Une image contenant ciel, herbe, arbre, extérieur&#10;&#10;Description générée automatiquement">
            <a:extLst>
              <a:ext uri="{FF2B5EF4-FFF2-40B4-BE49-F238E27FC236}">
                <a16:creationId xmlns:a16="http://schemas.microsoft.com/office/drawing/2014/main" id="{11A85ED7-2F7C-4C3E-87C6-06FC78439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" y="2114550"/>
            <a:ext cx="5021296" cy="37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</Words>
  <Application>Microsoft Office PowerPoint</Application>
  <PresentationFormat>Grand écran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6</cp:revision>
  <dcterms:created xsi:type="dcterms:W3CDTF">2021-08-11T14:51:11Z</dcterms:created>
  <dcterms:modified xsi:type="dcterms:W3CDTF">2021-12-14T12:55:31Z</dcterms:modified>
</cp:coreProperties>
</file>