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EGRETIN" userId="21f60d6a1a8ff13b" providerId="LiveId" clId="{688815F2-BBF6-4103-8B20-9232FEDCFD7A}"/>
    <pc:docChg chg="custSel modSld">
      <pc:chgData name="Kevin SEGRETIN" userId="21f60d6a1a8ff13b" providerId="LiveId" clId="{688815F2-BBF6-4103-8B20-9232FEDCFD7A}" dt="2021-12-14T08:21:34.405" v="11" actId="1076"/>
      <pc:docMkLst>
        <pc:docMk/>
      </pc:docMkLst>
      <pc:sldChg chg="delSp modSp mod">
        <pc:chgData name="Kevin SEGRETIN" userId="21f60d6a1a8ff13b" providerId="LiveId" clId="{688815F2-BBF6-4103-8B20-9232FEDCFD7A}" dt="2021-12-14T08:21:34.405" v="11" actId="1076"/>
        <pc:sldMkLst>
          <pc:docMk/>
          <pc:sldMk cId="2151879570" sldId="258"/>
        </pc:sldMkLst>
        <pc:picChg chg="mod">
          <ac:chgData name="Kevin SEGRETIN" userId="21f60d6a1a8ff13b" providerId="LiveId" clId="{688815F2-BBF6-4103-8B20-9232FEDCFD7A}" dt="2021-12-14T08:21:31.598" v="10" actId="688"/>
          <ac:picMkLst>
            <pc:docMk/>
            <pc:sldMk cId="2151879570" sldId="258"/>
            <ac:picMk id="3" creationId="{0EFC6610-75A5-4FCC-BC79-4E88E35A8886}"/>
          </ac:picMkLst>
        </pc:picChg>
        <pc:picChg chg="mod">
          <ac:chgData name="Kevin SEGRETIN" userId="21f60d6a1a8ff13b" providerId="LiveId" clId="{688815F2-BBF6-4103-8B20-9232FEDCFD7A}" dt="2021-12-14T08:21:27.816" v="8" actId="1076"/>
          <ac:picMkLst>
            <pc:docMk/>
            <pc:sldMk cId="2151879570" sldId="258"/>
            <ac:picMk id="6" creationId="{C3D617F0-C162-45A8-81C2-35AAAE71FE67}"/>
          </ac:picMkLst>
        </pc:picChg>
        <pc:picChg chg="mod">
          <ac:chgData name="Kevin SEGRETIN" userId="21f60d6a1a8ff13b" providerId="LiveId" clId="{688815F2-BBF6-4103-8B20-9232FEDCFD7A}" dt="2021-12-14T08:21:34.405" v="11" actId="1076"/>
          <ac:picMkLst>
            <pc:docMk/>
            <pc:sldMk cId="2151879570" sldId="258"/>
            <ac:picMk id="8" creationId="{02BEA1B9-453F-4701-98A3-837235BCCA15}"/>
          </ac:picMkLst>
        </pc:picChg>
        <pc:picChg chg="mod">
          <ac:chgData name="Kevin SEGRETIN" userId="21f60d6a1a8ff13b" providerId="LiveId" clId="{688815F2-BBF6-4103-8B20-9232FEDCFD7A}" dt="2021-12-14T08:21:23.843" v="6" actId="1076"/>
          <ac:picMkLst>
            <pc:docMk/>
            <pc:sldMk cId="2151879570" sldId="258"/>
            <ac:picMk id="10" creationId="{BB7FED04-CB9E-43EF-89F6-0131D801A96B}"/>
          </ac:picMkLst>
        </pc:picChg>
        <pc:picChg chg="del">
          <ac:chgData name="Kevin SEGRETIN" userId="21f60d6a1a8ff13b" providerId="LiveId" clId="{688815F2-BBF6-4103-8B20-9232FEDCFD7A}" dt="2021-12-14T08:21:01.733" v="0" actId="478"/>
          <ac:picMkLst>
            <pc:docMk/>
            <pc:sldMk cId="2151879570" sldId="258"/>
            <ac:picMk id="13" creationId="{EE5A37A0-81F7-49C9-997B-3B5519663F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fb.watch/9jdxw5udN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03/10/2021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8092" y="2083194"/>
            <a:ext cx="169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FC BOUAINE ROCHESERVIERE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25 enfants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U10/U11/U11F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Culture Foot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519335" y="2059497"/>
            <a:ext cx="17756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« FCBR… Tous ensemble on chantera, cette amour qu’on a pour toi…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629173" y="3108471"/>
            <a:ext cx="850643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		Le 3 octobre dernier, le FCBR jouait pour la 1</a:t>
            </a:r>
            <a:r>
              <a:rPr lang="fr-FR" sz="11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ère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 fois un 4</a:t>
            </a:r>
            <a:r>
              <a:rPr lang="fr-FR" sz="11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ème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 tour de COUPE DE FRANCE !</a:t>
            </a:r>
          </a:p>
          <a:p>
            <a:pPr algn="l"/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		Dimanche historique pour notre club créé en 2013 qui n’avait encore jamais décroché le graal des footballeurs 			amateurs : les fameux maillots !</a:t>
            </a:r>
          </a:p>
          <a:p>
            <a:pPr algn="l"/>
            <a:r>
              <a:rPr lang="fr-FR" sz="1100" i="0" dirty="0">
                <a:solidFill>
                  <a:srgbClr val="000000"/>
                </a:solidFill>
                <a:latin typeface="Calibri" panose="020F0502020204030204" pitchFamily="34" charset="0"/>
              </a:rPr>
              <a:t>		L’occasion 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idéale donc pour organiser une grande fête autour de cet évènement où plus de 500 personnes sont 			venus encourager nos joueurs (D1) face à une grosse équipe de la Suze FC (R1).</a:t>
            </a:r>
          </a:p>
          <a:p>
            <a:pPr algn="l"/>
            <a:r>
              <a:rPr lang="fr-FR" sz="1100" i="0" dirty="0">
                <a:solidFill>
                  <a:srgbClr val="000000"/>
                </a:solidFill>
                <a:latin typeface="Calibri" panose="020F0502020204030204" pitchFamily="34" charset="0"/>
              </a:rPr>
              <a:t>		&gt;&gt;&gt; Nous avons donc souhaité intégré notre école de foot à cet évènement via l’entrée de</a:t>
            </a:r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s joueurs (8 joueurs U10, 8 joueurs U11 &amp; 9 joueuses U11F), afin de mettre en avant l’école de foot &amp; de fédérer un esprit club entre toutes les générations !</a:t>
            </a:r>
            <a:endParaRPr lang="fr-FR" sz="110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fr-FR" sz="1100" b="1" i="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100" b="1" i="0" u="sng" dirty="0">
                <a:solidFill>
                  <a:srgbClr val="000000"/>
                </a:solidFill>
                <a:latin typeface="Calibri" panose="020F0502020204030204" pitchFamily="34" charset="0"/>
              </a:rPr>
              <a:t>PLAISIR (&amp; émotions) 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des étoiles dans les yeux des enfants de pouvoir rentrer sur le terrain devant 500 personnes &amp; d'accompagner leurs idoles du club, du stress pour certains enfants, de l'excitation pour tous, de la peur pour certains d'accompagner les adversaires inconnus à leurs yeux, des sourires...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1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RESPECT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 à travers le protocole fair-play d'avant match encadré &amp; mis en place par les arbitres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1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ENGAGEMENT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(du cœur &amp; de la passion pour le club) = à travers la participation à un évènement foot inédit pour des enfants de leur âge de venir sur nos stades le dimanche, eux qui sont habitués à venir sur nos stades le samedi lors des plateaux. Engagement aussi bien des enfants mais aussi surtout des parents puisque plus de 90% des 25 familles concernées (25 enfants convoqués) sont restées regarder le match 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1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TOLERANCE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 des enfants U10, U11, U9F, U11F &amp; U13F avaient été convoqués pour mettre en avant l'importance de la mixité dans notre club de foot &amp; la mise en avant du foot féminin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1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SOLIDARITE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= via les encouragements &amp; les chants de nos jeunes joueurs pendant tout le match pour encourager nos séniors dans un match compliqué face à une belle équipe de Régionale 1 qu'était la Suze FC (3 divisions d'écart), &amp; ce malgré la défaite).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Une image contenant herbe, ciel, extérieur, personne&#10;&#10;Description générée automatiquement">
            <a:extLst>
              <a:ext uri="{FF2B5EF4-FFF2-40B4-BE49-F238E27FC236}">
                <a16:creationId xmlns:a16="http://schemas.microsoft.com/office/drawing/2014/main" id="{0EFC6610-75A5-4FCC-BC79-4E88E35A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10" y="3599471"/>
            <a:ext cx="4384269" cy="2922846"/>
          </a:xfrm>
          <a:prstGeom prst="rect">
            <a:avLst/>
          </a:prstGeom>
        </p:spPr>
      </p:pic>
      <p:pic>
        <p:nvPicPr>
          <p:cNvPr id="6" name="Image 5" descr="Une image contenant ciel, herbe, extérieur, personne&#10;&#10;Description générée automatiquement">
            <a:extLst>
              <a:ext uri="{FF2B5EF4-FFF2-40B4-BE49-F238E27FC236}">
                <a16:creationId xmlns:a16="http://schemas.microsoft.com/office/drawing/2014/main" id="{C3D617F0-C162-45A8-81C2-35AAAE71F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5" y="3428999"/>
            <a:ext cx="3881535" cy="2911151"/>
          </a:xfrm>
          <a:prstGeom prst="rect">
            <a:avLst/>
          </a:prstGeom>
        </p:spPr>
      </p:pic>
      <p:pic>
        <p:nvPicPr>
          <p:cNvPr id="8" name="Image 7" descr="Une image contenant herbe, ciel, extérieur, arbre&#10;&#10;Description générée automatiquement">
            <a:extLst>
              <a:ext uri="{FF2B5EF4-FFF2-40B4-BE49-F238E27FC236}">
                <a16:creationId xmlns:a16="http://schemas.microsoft.com/office/drawing/2014/main" id="{02BEA1B9-453F-4701-98A3-837235BCCA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3" r="13975" b="13360"/>
          <a:stretch/>
        </p:blipFill>
        <p:spPr>
          <a:xfrm>
            <a:off x="5759011" y="1751947"/>
            <a:ext cx="4384268" cy="1775024"/>
          </a:xfrm>
          <a:prstGeom prst="rect">
            <a:avLst/>
          </a:prstGeom>
        </p:spPr>
      </p:pic>
      <p:pic>
        <p:nvPicPr>
          <p:cNvPr id="10" name="Image 9" descr="Une image contenant herbe, personne, extérieur, groupe&#10;&#10;Description générée automatiquement">
            <a:extLst>
              <a:ext uri="{FF2B5EF4-FFF2-40B4-BE49-F238E27FC236}">
                <a16:creationId xmlns:a16="http://schemas.microsoft.com/office/drawing/2014/main" id="{BB7FED04-CB9E-43EF-89F6-0131D801A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55" y="1917083"/>
            <a:ext cx="3161172" cy="144475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AF1766C-3435-4AE7-8EA6-AB909E8FD0FE}"/>
              </a:ext>
            </a:extLst>
          </p:cNvPr>
          <p:cNvSpPr txBox="1"/>
          <p:nvPr/>
        </p:nvSpPr>
        <p:spPr>
          <a:xfrm>
            <a:off x="3625442" y="756117"/>
            <a:ext cx="494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vidéo FACEBOOK de l’entrée des joueurs :</a:t>
            </a:r>
          </a:p>
          <a:p>
            <a:r>
              <a:rPr lang="fr-FR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https://fb.watch/9jdxw5udNa/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Grand écran</PresentationFormat>
  <Paragraphs>18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 SEGRETIN</cp:lastModifiedBy>
  <cp:revision>2</cp:revision>
  <dcterms:created xsi:type="dcterms:W3CDTF">2021-08-11T14:51:11Z</dcterms:created>
  <dcterms:modified xsi:type="dcterms:W3CDTF">2021-12-14T08:21:38Z</dcterms:modified>
</cp:coreProperties>
</file>