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5393"/>
  </p:normalViewPr>
  <p:slideViewPr>
    <p:cSldViewPr snapToGrid="0">
      <p:cViewPr varScale="1">
        <p:scale>
          <a:sx n="118" d="100"/>
          <a:sy n="118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hyperlink" Target="https://www.instagram.com/?utm_medium=copy_link" TargetMode="External"/><Relationship Id="rId6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Candara" panose="020E0502030303020204" pitchFamily="34" charset="0"/>
              </a:rPr>
              <a:t>Tvec</a:t>
            </a:r>
            <a:r>
              <a:rPr lang="fr-FR" sz="1600" b="1" dirty="0">
                <a:latin typeface="Candara" panose="020E0502030303020204" pitchFamily="34" charset="0"/>
              </a:rPr>
              <a:t> 85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Ecole de foot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671732" y="79361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Santé / Bien être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671732" y="1877450"/>
            <a:ext cx="14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Je suis d’attaque avec mon sac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910980" y="2905572"/>
            <a:ext cx="61952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imes" pitchFamily="18" charset="0"/>
              </a:rPr>
              <a:t>Compétences visées : Apprendre à faire son sac et bien s’équiper</a:t>
            </a:r>
          </a:p>
          <a:p>
            <a:endParaRPr lang="fr-FR" sz="1400" dirty="0">
              <a:latin typeface="Times" pitchFamily="18" charset="0"/>
            </a:endParaRPr>
          </a:p>
          <a:p>
            <a:r>
              <a:rPr lang="fr-FR" sz="1400" dirty="0">
                <a:latin typeface="Times" pitchFamily="18" charset="0"/>
              </a:rPr>
              <a:t>Objectifs: Apprendre à identifier les objets à mettre dans son sac de foot, selon les saisons et bien les ranger</a:t>
            </a:r>
          </a:p>
          <a:p>
            <a:endParaRPr lang="fr-FR" sz="1400" dirty="0">
              <a:latin typeface="Times" pitchFamily="18" charset="0"/>
            </a:endParaRPr>
          </a:p>
          <a:p>
            <a:r>
              <a:rPr lang="fr-FR" sz="1400" dirty="0">
                <a:latin typeface="Times" pitchFamily="18" charset="0"/>
              </a:rPr>
              <a:t>Situations:</a:t>
            </a:r>
          </a:p>
          <a:p>
            <a:endParaRPr lang="fr-FR" sz="1400" dirty="0">
              <a:latin typeface="Times" pitchFamily="18" charset="0"/>
            </a:endParaRPr>
          </a:p>
          <a:p>
            <a:pPr>
              <a:buFontTx/>
              <a:buChar char="-"/>
            </a:pPr>
            <a:r>
              <a:rPr lang="fr-FR" sz="1400" dirty="0">
                <a:latin typeface="Times" pitchFamily="18" charset="0"/>
              </a:rPr>
              <a:t>L’un des éducateurs vient avec un sac mais n’a pas su y mettre les bons objets ni les ranger correctement: Il faut l’aider à faire son sac !</a:t>
            </a:r>
          </a:p>
          <a:p>
            <a:r>
              <a:rPr lang="fr-FR" sz="1400" dirty="0">
                <a:latin typeface="Times" pitchFamily="18" charset="0"/>
              </a:rPr>
              <a:t>	échange avec les enfants sur les bons objets et les bonnes pratiques pour bien faire son sac de foot:</a:t>
            </a:r>
          </a:p>
          <a:p>
            <a:r>
              <a:rPr lang="fr-FR" sz="1400" dirty="0">
                <a:latin typeface="Times" pitchFamily="18" charset="0"/>
              </a:rPr>
              <a:t>	U6/U7 : identifier les bons éléments des mauvais + séparer ce qui est sale du reste</a:t>
            </a:r>
          </a:p>
          <a:p>
            <a:r>
              <a:rPr lang="fr-FR" sz="1400" dirty="0">
                <a:latin typeface="Times" pitchFamily="18" charset="0"/>
              </a:rPr>
              <a:t>	U8/U9: identifier les bons éléments des mauvais </a:t>
            </a:r>
            <a:r>
              <a:rPr lang="fr-FR" sz="1400" b="1" dirty="0">
                <a:latin typeface="Times" pitchFamily="18" charset="0"/>
              </a:rPr>
              <a:t>selon les saisons et la météo </a:t>
            </a:r>
            <a:r>
              <a:rPr lang="fr-FR" sz="1400" dirty="0">
                <a:latin typeface="Times" pitchFamily="18" charset="0"/>
              </a:rPr>
              <a:t>+ séparer ce qui est sale du reste</a:t>
            </a:r>
          </a:p>
          <a:p>
            <a:endParaRPr lang="fr-FR" sz="1400" dirty="0">
              <a:latin typeface="Times" pitchFamily="18" charset="0"/>
            </a:endParaRPr>
          </a:p>
          <a:p>
            <a:r>
              <a:rPr lang="fr-FR" sz="1400" dirty="0">
                <a:latin typeface="Times" pitchFamily="18" charset="0"/>
              </a:rPr>
              <a:t>- Réalisation d’un parcours technique en relai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Candara" panose="020E0502030303020204" pitchFamily="34" charset="0"/>
              </a:rPr>
              <a:t>Tvec</a:t>
            </a:r>
            <a:r>
              <a:rPr lang="fr-FR" sz="1600" b="1" dirty="0">
                <a:latin typeface="Candara" panose="020E0502030303020204" pitchFamily="34" charset="0"/>
              </a:rPr>
              <a:t> 85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Ecole de foot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671732" y="79361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Santé / Bien être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671732" y="1877450"/>
            <a:ext cx="149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Je suis d’attaque avec mon sac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427514" y="2905572"/>
            <a:ext cx="39945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/>
              <a:t>Répartir les joueurs en 2 équipes.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 • Construire 2 parcours techniques identiques en modélisant 2 zones distinctes : -la zone « objets » au milieu du parcours : dans un carton, divers objets sont présents dedans -la zone « sac » en fin de parcours : un sac de sport et un carton sont positionnés.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 • Demander à chaque joueur de réaliser le parcours technique avec un ballon. 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• Récupérer un objet dans le carton et le déposer dans la zone de dépôt en fin de parcours : dans le sac de sport s’il est utile, dans le carton s’il n’est pas utile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 • Organiser l’atelier sous forme de relais. 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• Imposer le système de notation suivant : </a:t>
            </a:r>
          </a:p>
          <a:p>
            <a:pPr algn="just">
              <a:buFontTx/>
              <a:buChar char="-"/>
            </a:pPr>
            <a:r>
              <a:rPr lang="fr-FR" sz="1000" dirty="0"/>
              <a:t>1 point par objet bien placé en zone de dépôt</a:t>
            </a:r>
          </a:p>
          <a:p>
            <a:pPr algn="just"/>
            <a:r>
              <a:rPr lang="fr-FR" sz="1000" dirty="0"/>
              <a:t> -Malus de 1 point pour chaque « mauvais » objet dans la zone de dépôt </a:t>
            </a:r>
          </a:p>
          <a:p>
            <a:pPr algn="just"/>
            <a:endParaRPr lang="fr-FR" sz="1000" dirty="0"/>
          </a:p>
          <a:p>
            <a:pPr algn="just"/>
            <a:r>
              <a:rPr lang="fr-FR" sz="1000" dirty="0"/>
              <a:t>• Réaliser un débriefing en fin d’atelier avec les joueurs, puis faire une deuxième série pour consolider l’apprentissage </a:t>
            </a:r>
          </a:p>
        </p:txBody>
      </p:sp>
      <p:pic>
        <p:nvPicPr>
          <p:cNvPr id="13" name="Image 12" descr="atelier faire son s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30" y="2943761"/>
            <a:ext cx="2939142" cy="212898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387214" y="5231975"/>
            <a:ext cx="147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/2 terrain de Football</a:t>
            </a:r>
          </a:p>
          <a:p>
            <a:r>
              <a:rPr lang="fr-FR" sz="900" dirty="0"/>
              <a:t> Encadrement souhaité : 2 personnes</a:t>
            </a:r>
          </a:p>
          <a:p>
            <a:r>
              <a:rPr lang="fr-FR" sz="900" dirty="0"/>
              <a:t> Effectif idéal : 10 à 12 joueurs</a:t>
            </a:r>
          </a:p>
          <a:p>
            <a:r>
              <a:rPr lang="fr-FR" sz="900" dirty="0"/>
              <a:t> Durée de l’action : 20 minutes (2 séries</a:t>
            </a:r>
            <a:r>
              <a:rPr lang="fr-FR" sz="1000" dirty="0"/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671732" y="5254498"/>
            <a:ext cx="17988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Matériel nécessaire : Objets - Sac de sport - Coupelles - Cerceaux - Cônes - Ballons - Chasubles Remarque : Possibilité de remplacer les objets par des images plastifiées. Chronométrer le parcours</a:t>
            </a:r>
          </a:p>
        </p:txBody>
      </p:sp>
    </p:spTree>
    <p:extLst>
      <p:ext uri="{BB962C8B-B14F-4D97-AF65-F5344CB8AC3E}">
        <p14:creationId xmlns:p14="http://schemas.microsoft.com/office/powerpoint/2010/main" val="5657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7464056" y="2905994"/>
            <a:ext cx="385610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" pitchFamily="18" charset="0"/>
              </a:rPr>
              <a:t> </a:t>
            </a:r>
            <a:r>
              <a:rPr lang="fr-FR" sz="2400" b="1" dirty="0">
                <a:latin typeface="Times" pitchFamily="18" charset="0"/>
              </a:rPr>
              <a:t>LA VIDEO DE NOTRE </a:t>
            </a:r>
            <a:r>
              <a:rPr lang="fr-FR" sz="2400" b="1" dirty="0" smtClean="0">
                <a:latin typeface="Times" pitchFamily="18" charset="0"/>
              </a:rPr>
              <a:t>ACTION</a:t>
            </a:r>
          </a:p>
          <a:p>
            <a:pPr algn="ctr"/>
            <a:endParaRPr lang="fr-FR" sz="2400" b="1" dirty="0">
              <a:latin typeface="Times" pitchFamily="18" charset="0"/>
            </a:endParaRPr>
          </a:p>
          <a:p>
            <a:pPr algn="ctr"/>
            <a:r>
              <a:rPr lang="fr-FR" sz="2400" b="1" u="sng" dirty="0" smtClean="0">
                <a:latin typeface="Times" pitchFamily="18" charset="0"/>
              </a:rPr>
              <a:t>Voici le lien sur </a:t>
            </a:r>
            <a:r>
              <a:rPr lang="fr-FR" sz="2400" b="1" u="sng" dirty="0" err="1" smtClean="0">
                <a:latin typeface="Times" pitchFamily="18" charset="0"/>
              </a:rPr>
              <a:t>instagram</a:t>
            </a:r>
            <a:endParaRPr lang="fr-FR" sz="2400" b="1" u="sng" dirty="0" smtClean="0">
              <a:latin typeface="Times" pitchFamily="18" charset="0"/>
            </a:endParaRPr>
          </a:p>
          <a:p>
            <a:pPr algn="ctr"/>
            <a:r>
              <a:rPr lang="fr-FR" sz="2400" b="1" dirty="0" smtClean="0">
                <a:latin typeface="Times" pitchFamily="18" charset="0"/>
                <a:hlinkClick r:id="rId5"/>
              </a:rPr>
              <a:t>https://www.instagram.com/?utm_medium=copy_link</a:t>
            </a:r>
            <a:endParaRPr lang="fr-FR" sz="2400" b="1" dirty="0" smtClean="0">
              <a:latin typeface="Times" pitchFamily="18" charset="0"/>
            </a:endParaRPr>
          </a:p>
          <a:p>
            <a:pPr algn="ctr"/>
            <a:endParaRPr lang="fr-FR" sz="2400" b="1" dirty="0" smtClean="0">
              <a:latin typeface="Times" pitchFamily="18" charset="0"/>
            </a:endParaRPr>
          </a:p>
          <a:p>
            <a:pPr algn="ctr"/>
            <a:endParaRPr lang="fr-FR" sz="2400" b="1" dirty="0">
              <a:latin typeface="Times" pitchFamily="18" charset="0"/>
            </a:endParaRPr>
          </a:p>
          <a:p>
            <a:pPr algn="ctr"/>
            <a:endParaRPr lang="fr-FR" sz="1400" dirty="0">
              <a:latin typeface="Times" pitchFamily="18" charset="0"/>
            </a:endParaRPr>
          </a:p>
        </p:txBody>
      </p:sp>
      <p:pic>
        <p:nvPicPr>
          <p:cNvPr id="2" name="Vidéo">
            <a:hlinkClick r:id="" action="ppaction://media"/>
            <a:extLst>
              <a:ext uri="{FF2B5EF4-FFF2-40B4-BE49-F238E27FC236}">
                <a16:creationId xmlns:a16="http://schemas.microsoft.com/office/drawing/2014/main" xmlns="" id="{6BE2808E-A434-4BAF-8F12-27FC60A30F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1396" y="550006"/>
            <a:ext cx="3402419" cy="57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1828800"/>
            <a:ext cx="4657062" cy="4784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2" y="1828801"/>
            <a:ext cx="4274288" cy="47846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1" y="276447"/>
            <a:ext cx="3648444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352</Words>
  <Application>Microsoft Macintosh PowerPoint</Application>
  <PresentationFormat>Grand écran</PresentationFormat>
  <Paragraphs>49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Candara</vt:lpstr>
      <vt:lpstr>Times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Utilisateur de Microsoft Office</cp:lastModifiedBy>
  <cp:revision>7</cp:revision>
  <dcterms:created xsi:type="dcterms:W3CDTF">2021-08-11T14:51:11Z</dcterms:created>
  <dcterms:modified xsi:type="dcterms:W3CDTF">2021-12-01T15:37:31Z</dcterms:modified>
</cp:coreProperties>
</file>