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" y="58633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673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1</a:t>
            </a:r>
            <a:r>
              <a:rPr lang="fr-FR" sz="1600" baseline="30000" dirty="0" smtClean="0">
                <a:latin typeface="Candara" panose="020E0502030303020204" pitchFamily="34" charset="0"/>
              </a:rPr>
              <a:t>ER</a:t>
            </a:r>
            <a:r>
              <a:rPr lang="fr-FR" sz="1600" dirty="0" smtClean="0">
                <a:latin typeface="Candara" panose="020E0502030303020204" pitchFamily="34" charset="0"/>
              </a:rPr>
              <a:t> Décembre 21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00469" y="2205438"/>
            <a:ext cx="18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FRANCE AIZENAY FOOTBALL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32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U12-U13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511377" y="892399"/>
            <a:ext cx="175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Règles du jeu et arbitrage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422135" y="2095777"/>
            <a:ext cx="201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Initiation aux gestes de l’arbitre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504933" y="3299156"/>
            <a:ext cx="7015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mercredi 1er décembre, Baptiste Brossard (arbitre club et responsable arbitrage) avait convié </a:t>
            </a:r>
            <a:r>
              <a:rPr lang="fr-FR" dirty="0" smtClean="0"/>
              <a:t>2 </a:t>
            </a:r>
            <a:r>
              <a:rPr lang="fr-FR" dirty="0"/>
              <a:t>membres de la Commission Départementale </a:t>
            </a:r>
            <a:r>
              <a:rPr lang="fr-FR" dirty="0" smtClean="0"/>
              <a:t>de l’arbitrage </a:t>
            </a:r>
            <a:r>
              <a:rPr lang="fr-FR" dirty="0"/>
              <a:t>à venir échanger et initier nos U12-U13 aux différents postes d’arbitre. </a:t>
            </a:r>
            <a:r>
              <a:rPr lang="fr-FR" dirty="0"/>
              <a:t>Au programme 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 smtClean="0"/>
              <a:t>- </a:t>
            </a:r>
            <a:r>
              <a:rPr lang="fr-FR" dirty="0"/>
              <a:t>De la salle avec un quizz sur la gestuelle, sur la position de Hors-jeu </a:t>
            </a:r>
          </a:p>
          <a:p>
            <a:r>
              <a:rPr lang="fr-FR" dirty="0" smtClean="0"/>
              <a:t>- </a:t>
            </a:r>
            <a:r>
              <a:rPr lang="fr-FR" dirty="0"/>
              <a:t>Du terrain avec la mise en pratique de ce qui a été vu en salle ainsi que le positionnement dans le jeu des 3 arbitres. </a:t>
            </a:r>
          </a:p>
          <a:p>
            <a:r>
              <a:rPr lang="fr-FR" dirty="0"/>
              <a:t>Un moment apprécié par tous, bénéfique pour nos joueurs pour la suite. </a:t>
            </a:r>
          </a:p>
          <a:p>
            <a:r>
              <a:rPr lang="fr-FR" dirty="0"/>
              <a:t>Merci à Baptiste, CHAILLOU Olivier et DELAVERGNE Jean-François pour ce temps passé auprès de nos </a:t>
            </a:r>
            <a:r>
              <a:rPr lang="fr-FR" dirty="0" smtClean="0"/>
              <a:t>joueurs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72" y="1247863"/>
            <a:ext cx="4483213" cy="51949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361" y="1797269"/>
            <a:ext cx="3484180" cy="4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131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La FAF</cp:lastModifiedBy>
  <cp:revision>4</cp:revision>
  <dcterms:created xsi:type="dcterms:W3CDTF">2021-08-11T14:51:11Z</dcterms:created>
  <dcterms:modified xsi:type="dcterms:W3CDTF">2021-12-22T09:49:42Z</dcterms:modified>
</cp:coreProperties>
</file>