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embeddedFontLst>
    <p:embeddedFont>
      <p:font typeface="Candara" panose="020E0502030303020204" pitchFamily="34" charset="0"/>
      <p:regular r:id="rId6"/>
      <p:bold r:id="rId7"/>
      <p:italic r:id="rId8"/>
      <p:boldItalic r:id="rId9"/>
    </p:embeddedFont>
    <p:embeddedFont>
      <p:font typeface="Times" panose="02020603050405020304" pitchFamily="18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32" y="58633"/>
            <a:ext cx="12192000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/>
          <p:nvPr/>
        </p:nvSpPr>
        <p:spPr>
          <a:xfrm>
            <a:off x="2900476" y="2104450"/>
            <a:ext cx="2030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FRANCE </a:t>
            </a:r>
            <a:r>
              <a:rPr lang="fr-FR" sz="1500" b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D'AIZENAY</a:t>
            </a:r>
            <a:r>
              <a:rPr lang="fr-FR" sz="1500" b="1" i="0" u="none" strike="noStrike" cap="non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FOOTBALL</a:t>
            </a:r>
            <a:endParaRPr sz="1500" b="1" i="0" u="none" strike="noStrike" cap="non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1180325" y="2073700"/>
            <a:ext cx="1479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23 DÉCEMBRE 2021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5843550" y="971025"/>
            <a:ext cx="504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16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5895275" y="2181400"/>
            <a:ext cx="663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U 14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7795800" y="971025"/>
            <a:ext cx="14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CULTURE FOOT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7795800" y="2181400"/>
            <a:ext cx="1479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>
                <a:latin typeface="Calibri"/>
                <a:ea typeface="Calibri"/>
                <a:cs typeface="Calibri"/>
                <a:sym typeface="Calibri"/>
              </a:rPr>
              <a:t>ça se cultive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3324450" y="3331900"/>
            <a:ext cx="5543100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"/>
              <a:buNone/>
            </a:pP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Lors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vacances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d’hiver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catégorie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14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eu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chance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bénéficier d’un</a:t>
            </a:r>
            <a:r>
              <a:rPr lang="fr-FR" sz="1550" dirty="0" smtClean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créneau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horaire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pour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diversifier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 smtClean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sa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pratique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celui-ci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étant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futsal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pu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orienter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jeunes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cette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nouvelle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pratique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très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peu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connue. Lors de la 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matinée,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dédiée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à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entraînement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spécifique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futsal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l'après-midi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sous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forme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tournoi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fr-FR" sz="1900" dirty="0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Lors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tournoi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l’équipe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qui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jouait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 smtClean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répondait à </a:t>
            </a:r>
            <a:r>
              <a:rPr lang="fr-FR" sz="155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un</a:t>
            </a:r>
            <a:r>
              <a:rPr lang="fr-FR" sz="1550" dirty="0" smtClean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questionnaire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concernant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foot en général et</a:t>
            </a:r>
            <a:r>
              <a:rPr lang="fr-FR" sz="1550" dirty="0" smtClean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plus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spécifique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sur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futsal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questions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 smtClean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ont </a:t>
            </a:r>
            <a:r>
              <a:rPr lang="fr-FR" sz="155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rapporté</a:t>
            </a:r>
            <a:r>
              <a:rPr lang="fr-FR" sz="1550" dirty="0" smtClean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points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dans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classement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fr-FR" sz="155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tournoi</a:t>
            </a:r>
            <a:r>
              <a:rPr lang="fr-FR" sz="1550" dirty="0">
                <a:solidFill>
                  <a:schemeClr val="dk1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 dirty="0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8"/>
            <a:ext cx="12192000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4875" y="719775"/>
            <a:ext cx="6972774" cy="5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</Words>
  <Application>Microsoft Office PowerPoint</Application>
  <PresentationFormat>Grand écran</PresentationFormat>
  <Paragraphs>7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Candara</vt:lpstr>
      <vt:lpstr>Arial</vt:lpstr>
      <vt:lpstr>Times</vt:lpstr>
      <vt:lpstr>Montserrat</vt:lpstr>
      <vt:lpstr>Calibri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La FAF</cp:lastModifiedBy>
  <cp:revision>1</cp:revision>
  <dcterms:created xsi:type="dcterms:W3CDTF">2021-08-11T14:51:11Z</dcterms:created>
  <dcterms:modified xsi:type="dcterms:W3CDTF">2022-01-11T14:12:05Z</dcterms:modified>
</cp:coreProperties>
</file>