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3" d="100"/>
          <a:sy n="103"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1B708A5-F4BF-4E07-8D05-0B870411F5F0}" type="datetimeFigureOut">
              <a:rPr lang="fr-FR" smtClean="0"/>
              <a:t>20/12/2021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273485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708A5-F4BF-4E07-8D05-0B870411F5F0}" type="datetimeFigureOut">
              <a:rPr lang="fr-FR" smtClean="0"/>
              <a:t>20/12/2021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290920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708A5-F4BF-4E07-8D05-0B870411F5F0}" type="datetimeFigureOut">
              <a:rPr lang="fr-FR" smtClean="0"/>
              <a:t>20/12/2021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8323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708A5-F4BF-4E07-8D05-0B870411F5F0}" type="datetimeFigureOut">
              <a:rPr lang="fr-FR" smtClean="0"/>
              <a:t>20/12/2021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322695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1B708A5-F4BF-4E07-8D05-0B870411F5F0}" type="datetimeFigureOut">
              <a:rPr lang="fr-FR" smtClean="0"/>
              <a:t>20/12/2021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245543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B708A5-F4BF-4E07-8D05-0B870411F5F0}" type="datetimeFigureOut">
              <a:rPr lang="fr-FR" smtClean="0"/>
              <a:t>20/12/2021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378429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B708A5-F4BF-4E07-8D05-0B870411F5F0}" type="datetimeFigureOut">
              <a:rPr lang="fr-FR" smtClean="0"/>
              <a:t>20/12/2021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146102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B708A5-F4BF-4E07-8D05-0B870411F5F0}" type="datetimeFigureOut">
              <a:rPr lang="fr-FR" smtClean="0"/>
              <a:t>20/12/2021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199237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B708A5-F4BF-4E07-8D05-0B870411F5F0}" type="datetimeFigureOut">
              <a:rPr lang="fr-FR" smtClean="0"/>
              <a:t>20/12/2021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38056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1B708A5-F4BF-4E07-8D05-0B870411F5F0}" type="datetimeFigureOut">
              <a:rPr lang="fr-FR" smtClean="0"/>
              <a:t>20/12/2021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35862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1B708A5-F4BF-4E07-8D05-0B870411F5F0}" type="datetimeFigureOut">
              <a:rPr lang="fr-FR" smtClean="0"/>
              <a:t>20/12/2021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0B9F71-E8BE-4F19-82E1-E96E986E4924}" type="slidenum">
              <a:rPr lang="fr-FR" smtClean="0"/>
              <a:t>‹N°›</a:t>
            </a:fld>
            <a:endParaRPr lang="fr-FR"/>
          </a:p>
        </p:txBody>
      </p:sp>
    </p:spTree>
    <p:extLst>
      <p:ext uri="{BB962C8B-B14F-4D97-AF65-F5344CB8AC3E}">
        <p14:creationId xmlns:p14="http://schemas.microsoft.com/office/powerpoint/2010/main" val="263050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08A5-F4BF-4E07-8D05-0B870411F5F0}" type="datetimeFigureOut">
              <a:rPr lang="fr-FR" smtClean="0"/>
              <a:t>20/12/2021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B9F71-E8BE-4F19-82E1-E96E986E4924}" type="slidenum">
              <a:rPr lang="fr-FR" smtClean="0"/>
              <a:t>‹N°›</a:t>
            </a:fld>
            <a:endParaRPr lang="fr-FR"/>
          </a:p>
        </p:txBody>
      </p:sp>
    </p:spTree>
    <p:extLst>
      <p:ext uri="{BB962C8B-B14F-4D97-AF65-F5344CB8AC3E}">
        <p14:creationId xmlns:p14="http://schemas.microsoft.com/office/powerpoint/2010/main" val="2481770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smtClean="0">
                <a:latin typeface="Candara" panose="020E0502030303020204" pitchFamily="34" charset="0"/>
              </a:rPr>
              <a:t>16/12/2021</a:t>
            </a:r>
            <a:endParaRPr lang="fr-FR" sz="1600" dirty="0">
              <a:latin typeface="Candara" panose="020E0502030303020204" pitchFamily="34" charset="0"/>
            </a:endParaRP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083194"/>
            <a:ext cx="1451295" cy="584775"/>
          </a:xfrm>
          <a:prstGeom prst="rect">
            <a:avLst/>
          </a:prstGeom>
          <a:noFill/>
        </p:spPr>
        <p:txBody>
          <a:bodyPr wrap="square" rtlCol="0">
            <a:spAutoFit/>
          </a:bodyPr>
          <a:lstStyle/>
          <a:p>
            <a:pPr algn="ctr"/>
            <a:r>
              <a:rPr lang="fr-FR" sz="1600" b="1" dirty="0" smtClean="0">
                <a:latin typeface="Candara" panose="020E0502030303020204" pitchFamily="34" charset="0"/>
              </a:rPr>
              <a:t>AFC BOUIN BOIS DE CENE</a:t>
            </a:r>
            <a:endParaRPr lang="fr-FR" sz="1600" b="1" dirty="0">
              <a:latin typeface="Candara" panose="020E0502030303020204" pitchFamily="34" charset="0"/>
            </a:endParaRP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smtClean="0">
                <a:latin typeface="Candara" panose="020E0502030303020204" pitchFamily="34" charset="0"/>
              </a:rPr>
              <a:t>8</a:t>
            </a:r>
            <a:endParaRPr lang="fr-FR" sz="1600" dirty="0">
              <a:latin typeface="Candara" panose="020E0502030303020204" pitchFamily="34" charset="0"/>
            </a:endParaRP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smtClean="0">
                <a:latin typeface="Candara" panose="020E0502030303020204" pitchFamily="34" charset="0"/>
              </a:rPr>
              <a:t>U6 – U7</a:t>
            </a:r>
            <a:endParaRPr lang="fr-FR" sz="1600" dirty="0">
              <a:latin typeface="Candara" panose="020E0502030303020204" pitchFamily="34" charset="0"/>
            </a:endParaRP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939567"/>
            <a:ext cx="1434517" cy="338554"/>
          </a:xfrm>
          <a:prstGeom prst="rect">
            <a:avLst/>
          </a:prstGeom>
          <a:noFill/>
        </p:spPr>
        <p:txBody>
          <a:bodyPr wrap="square" rtlCol="0">
            <a:spAutoFit/>
          </a:bodyPr>
          <a:lstStyle/>
          <a:p>
            <a:pPr algn="ctr"/>
            <a:r>
              <a:rPr lang="fr-FR" sz="1600" dirty="0" smtClean="0"/>
              <a:t>Santé</a:t>
            </a:r>
            <a:endParaRPr lang="fr-FR" sz="1600" dirty="0"/>
          </a:p>
        </p:txBody>
      </p:sp>
      <p:sp>
        <p:nvSpPr>
          <p:cNvPr id="11" name="ZoneTexte 10">
            <a:extLst>
              <a:ext uri="{FF2B5EF4-FFF2-40B4-BE49-F238E27FC236}">
                <a16:creationId xmlns:a16="http://schemas.microsoft.com/office/drawing/2014/main" id="{B1AADF6F-65CD-4DD8-8D97-EABB3C7F2622}"/>
              </a:ext>
            </a:extLst>
          </p:cNvPr>
          <p:cNvSpPr txBox="1"/>
          <p:nvPr/>
        </p:nvSpPr>
        <p:spPr>
          <a:xfrm>
            <a:off x="7642371" y="2083193"/>
            <a:ext cx="1493240" cy="584775"/>
          </a:xfrm>
          <a:prstGeom prst="rect">
            <a:avLst/>
          </a:prstGeom>
          <a:noFill/>
        </p:spPr>
        <p:txBody>
          <a:bodyPr wrap="square" rtlCol="0">
            <a:spAutoFit/>
          </a:bodyPr>
          <a:lstStyle/>
          <a:p>
            <a:pPr algn="ctr"/>
            <a:r>
              <a:rPr lang="fr-FR" sz="1600" dirty="0" smtClean="0"/>
              <a:t>Savoir faire son sac</a:t>
            </a:r>
            <a:endParaRPr lang="fr-FR" sz="1600" dirty="0"/>
          </a:p>
        </p:txBody>
      </p:sp>
      <p:sp>
        <p:nvSpPr>
          <p:cNvPr id="12" name="ZoneTexte 11">
            <a:extLst>
              <a:ext uri="{FF2B5EF4-FFF2-40B4-BE49-F238E27FC236}">
                <a16:creationId xmlns:a16="http://schemas.microsoft.com/office/drawing/2014/main" id="{D9A60E1B-85C9-4CBA-B97B-EA04316F414C}"/>
              </a:ext>
            </a:extLst>
          </p:cNvPr>
          <p:cNvSpPr txBox="1"/>
          <p:nvPr/>
        </p:nvSpPr>
        <p:spPr>
          <a:xfrm>
            <a:off x="2470246" y="3179428"/>
            <a:ext cx="6581476" cy="2936188"/>
          </a:xfrm>
          <a:prstGeom prst="rect">
            <a:avLst/>
          </a:prstGeom>
          <a:noFill/>
        </p:spPr>
        <p:txBody>
          <a:bodyPr wrap="square" rtlCol="0">
            <a:spAutoFit/>
          </a:bodyPr>
          <a:lstStyle/>
          <a:p>
            <a:pPr algn="just">
              <a:lnSpc>
                <a:spcPct val="120000"/>
              </a:lnSpc>
              <a:defRPr sz="1400" b="0">
                <a:solidFill>
                  <a:srgbClr val="000000"/>
                </a:solidFill>
              </a:defRPr>
            </a:pPr>
            <a:r>
              <a:rPr lang="fr-FR" dirty="0"/>
              <a:t>L’action </a:t>
            </a:r>
            <a:r>
              <a:rPr lang="fr-FR" dirty="0" smtClean="0"/>
              <a:t>a lieu </a:t>
            </a:r>
            <a:r>
              <a:rPr lang="fr-FR" dirty="0"/>
              <a:t>en </a:t>
            </a:r>
            <a:r>
              <a:rPr lang="fr-FR" dirty="0" smtClean="0"/>
              <a:t>salle et se compose d’ un parcours </a:t>
            </a:r>
            <a:r>
              <a:rPr lang="fr-FR" dirty="0"/>
              <a:t>technique sous forme de relais avec 2 équipes. L</a:t>
            </a:r>
            <a:r>
              <a:rPr lang="fr-FR" dirty="0" smtClean="0"/>
              <a:t>’ éducateur </a:t>
            </a:r>
            <a:r>
              <a:rPr lang="fr-FR" dirty="0"/>
              <a:t>explique aux enfants les consignes de </a:t>
            </a:r>
            <a:r>
              <a:rPr lang="fr-FR" dirty="0" smtClean="0"/>
              <a:t>l’action.</a:t>
            </a:r>
          </a:p>
          <a:p>
            <a:pPr algn="just">
              <a:lnSpc>
                <a:spcPct val="120000"/>
              </a:lnSpc>
              <a:defRPr sz="1400" b="0">
                <a:solidFill>
                  <a:srgbClr val="000000"/>
                </a:solidFill>
              </a:defRPr>
            </a:pPr>
            <a:r>
              <a:rPr lang="fr-FR" b="1" dirty="0" smtClean="0"/>
              <a:t>1/Objectif : </a:t>
            </a:r>
            <a:r>
              <a:rPr lang="fr-FR" dirty="0" smtClean="0"/>
              <a:t>Déposer dans </a:t>
            </a:r>
            <a:r>
              <a:rPr lang="fr-FR" dirty="0"/>
              <a:t>le sac en fin de parcours les </a:t>
            </a:r>
            <a:r>
              <a:rPr lang="fr-FR" dirty="0" smtClean="0"/>
              <a:t>objets à mettre dans son sac avant de partir </a:t>
            </a:r>
            <a:r>
              <a:rPr lang="fr-FR" dirty="0"/>
              <a:t>à l’entrainement ou au match</a:t>
            </a:r>
            <a:r>
              <a:rPr lang="fr-FR" dirty="0" smtClean="0"/>
              <a:t>.</a:t>
            </a:r>
          </a:p>
          <a:p>
            <a:pPr algn="just">
              <a:lnSpc>
                <a:spcPct val="120000"/>
              </a:lnSpc>
              <a:defRPr sz="1400" b="0">
                <a:solidFill>
                  <a:srgbClr val="000000"/>
                </a:solidFill>
              </a:defRPr>
            </a:pPr>
            <a:r>
              <a:rPr lang="fr-FR" b="1" dirty="0" smtClean="0"/>
              <a:t>2/ Consignes : </a:t>
            </a:r>
            <a:r>
              <a:rPr lang="fr-FR" dirty="0" smtClean="0"/>
              <a:t>Les </a:t>
            </a:r>
            <a:r>
              <a:rPr lang="fr-FR" dirty="0"/>
              <a:t>joueurs partent en même temps et accomplissent le début du parcours </a:t>
            </a:r>
            <a:r>
              <a:rPr lang="fr-FR" dirty="0" smtClean="0"/>
              <a:t>technique. A </a:t>
            </a:r>
            <a:r>
              <a:rPr lang="fr-FR" dirty="0"/>
              <a:t>à mi-chemin plusieurs objets leurs sont proposés sur un banc, ils doivent </a:t>
            </a:r>
            <a:r>
              <a:rPr lang="fr-FR" dirty="0" smtClean="0"/>
              <a:t>choisir, un objet pertinent, </a:t>
            </a:r>
            <a:r>
              <a:rPr lang="fr-FR" dirty="0"/>
              <a:t>le prendre et finir le parcours pour aller le déposer dans le </a:t>
            </a:r>
            <a:r>
              <a:rPr lang="fr-FR" dirty="0" smtClean="0"/>
              <a:t>sac. Ils </a:t>
            </a:r>
            <a:r>
              <a:rPr lang="fr-FR" dirty="0"/>
              <a:t>reviennent en conduite de balle et transmettent le ballon au suivant</a:t>
            </a:r>
            <a:r>
              <a:rPr lang="fr-FR" dirty="0" smtClean="0"/>
              <a:t>.</a:t>
            </a:r>
          </a:p>
          <a:p>
            <a:pPr algn="just">
              <a:lnSpc>
                <a:spcPct val="120000"/>
              </a:lnSpc>
              <a:defRPr sz="1400" b="0">
                <a:solidFill>
                  <a:srgbClr val="000000"/>
                </a:solidFill>
              </a:defRPr>
            </a:pPr>
            <a:r>
              <a:rPr lang="fr-FR" b="1" dirty="0" smtClean="0"/>
              <a:t>3/ Comptage des points : </a:t>
            </a:r>
            <a:r>
              <a:rPr lang="fr-FR" dirty="0" smtClean="0"/>
              <a:t>À </a:t>
            </a:r>
            <a:r>
              <a:rPr lang="fr-FR" dirty="0"/>
              <a:t>la fin de l’action PEF l’éducateur compte et donne un point pour chaque bon objet et retire un point pour chaque mauvais objet mis dans le sac en prenant le soin d’expliquer aux enfants l’utilité de chaque objet.</a:t>
            </a:r>
            <a:endParaRPr lang="fr-FR" dirty="0"/>
          </a:p>
        </p:txBody>
      </p:sp>
    </p:spTree>
    <p:extLst>
      <p:ext uri="{BB962C8B-B14F-4D97-AF65-F5344CB8AC3E}">
        <p14:creationId xmlns:p14="http://schemas.microsoft.com/office/powerpoint/2010/main" val="2781991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hoto.jpg" descr="photo.jpg"/>
          <p:cNvPicPr>
            <a:picLocks noChangeAspect="1"/>
          </p:cNvPicPr>
          <p:nvPr/>
        </p:nvPicPr>
        <p:blipFill>
          <a:blip r:embed="rId3">
            <a:extLst/>
          </a:blip>
          <a:stretch>
            <a:fillRect/>
          </a:stretch>
        </p:blipFill>
        <p:spPr>
          <a:xfrm>
            <a:off x="1157636" y="1989408"/>
            <a:ext cx="10101767" cy="4250278"/>
          </a:xfrm>
          <a:prstGeom prst="rect">
            <a:avLst/>
          </a:prstGeom>
          <a:ln w="12700">
            <a:miter lim="400000"/>
          </a:ln>
        </p:spPr>
      </p:pic>
    </p:spTree>
    <p:extLst>
      <p:ext uri="{BB962C8B-B14F-4D97-AF65-F5344CB8AC3E}">
        <p14:creationId xmlns:p14="http://schemas.microsoft.com/office/powerpoint/2010/main" val="2109740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184</Words>
  <Application>Microsoft Office PowerPoint</Application>
  <PresentationFormat>Grand écran</PresentationFormat>
  <Paragraphs>10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Candara</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Administrateur</cp:lastModifiedBy>
  <cp:revision>3</cp:revision>
  <dcterms:created xsi:type="dcterms:W3CDTF">2021-11-19T15:26:04Z</dcterms:created>
  <dcterms:modified xsi:type="dcterms:W3CDTF">2021-12-20T13:48:51Z</dcterms:modified>
</cp:coreProperties>
</file>