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2ADF96FA-D3B0-47CE-AA84-105524CA3221}"/>
    <pc:docChg chg="modSld">
      <pc:chgData name="HUVELIN Sylvie" userId="6d881880-1940-4249-b4d7-d049d6595b30" providerId="ADAL" clId="{2ADF96FA-D3B0-47CE-AA84-105524CA3221}" dt="2022-01-13T11:29:01.902" v="3" actId="20577"/>
      <pc:docMkLst>
        <pc:docMk/>
      </pc:docMkLst>
      <pc:sldChg chg="modSp mod">
        <pc:chgData name="HUVELIN Sylvie" userId="6d881880-1940-4249-b4d7-d049d6595b30" providerId="ADAL" clId="{2ADF96FA-D3B0-47CE-AA84-105524CA3221}" dt="2022-01-13T11:29:01.902" v="3" actId="20577"/>
        <pc:sldMkLst>
          <pc:docMk/>
          <pc:sldMk cId="1056282994" sldId="257"/>
        </pc:sldMkLst>
        <pc:spChg chg="mod">
          <ac:chgData name="HUVELIN Sylvie" userId="6d881880-1940-4249-b4d7-d049d6595b30" providerId="ADAL" clId="{2ADF96FA-D3B0-47CE-AA84-105524CA3221}" dt="2022-01-13T11:29:01.902" v="3" actId="20577"/>
          <ac:spMkLst>
            <pc:docMk/>
            <pc:sldMk cId="1056282994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15/12/2021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71800" y="2206305"/>
            <a:ext cx="1672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FC CHALLANS 85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20 Jeunes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U14-U15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ARBITRAGE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507709" y="2083194"/>
            <a:ext cx="1864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Le rôle de l’arbitre assistant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98821" y="2779965"/>
            <a:ext cx="6536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[ ACTION ARBITRAGE U14-U15 ]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Dans le cadre du programme éducatif fédéral, nos référents arbitres du </a:t>
            </a:r>
            <a:r>
              <a:rPr lang="fr-FR"/>
              <a:t>club : Michel </a:t>
            </a:r>
            <a:r>
              <a:rPr lang="fr-FR" dirty="0"/>
              <a:t>(arbitre officiel)  et Patrick (observateur des arbitres) sont intervenus ce mercredi auprès de nos U14-U15 pour sensibiliser les joueurs à la difficile tâche de l’assistanat.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Au programme de l’intervention (règles du jeu, touches, hors-jeu) et signalétique. 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Nous espérons ainsi que les notions vues et abordées permettront aux jeunes de mieux gérer la posture de l'assistant dans le cadre de l'arbitrage des jeunes par les jeunes.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204966"/>
            <a:ext cx="11935326" cy="65859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3" y="3645568"/>
            <a:ext cx="4983064" cy="27432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97" y="737436"/>
            <a:ext cx="5675690" cy="26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109</Words>
  <Application>Microsoft Office PowerPoint</Application>
  <PresentationFormat>Grand écran</PresentationFormat>
  <Paragraphs>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3</cp:revision>
  <dcterms:created xsi:type="dcterms:W3CDTF">2021-08-11T14:51:11Z</dcterms:created>
  <dcterms:modified xsi:type="dcterms:W3CDTF">2022-01-13T11:29:16Z</dcterms:modified>
</cp:coreProperties>
</file>