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083194"/>
            <a:ext cx="156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20 au 22 décembre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978092" y="2206305"/>
            <a:ext cx="169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ndara" panose="020E0502030303020204" pitchFamily="34" charset="0"/>
              </a:rPr>
              <a:t>Les Sables FCOC </a:t>
            </a:r>
            <a:endParaRPr lang="fr-FR" sz="1600" b="1" dirty="0">
              <a:latin typeface="Candara" panose="020E05020303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100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Ecole de foot U6 à U13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Culture foot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206305"/>
            <a:ext cx="14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Stage de Noël</a:t>
            </a:r>
            <a:endParaRPr lang="fr-FR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856452" y="3179428"/>
            <a:ext cx="6195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ndara" panose="020E0502030303020204" pitchFamily="34" charset="0"/>
              </a:rPr>
              <a:t>Suite à 2 années sans stage de Noël c’était cette année le retour du stage de Noël pour nos jeunes. </a:t>
            </a:r>
          </a:p>
          <a:p>
            <a:r>
              <a:rPr lang="fr-FR" sz="1400" dirty="0" smtClean="0">
                <a:latin typeface="Candara" panose="020E0502030303020204" pitchFamily="34" charset="0"/>
              </a:rPr>
              <a:t>Nos jeunes Se sont retrouvé le lundi 20 décembre avec une trentaine d’ U10-U11 </a:t>
            </a:r>
          </a:p>
          <a:p>
            <a:r>
              <a:rPr lang="fr-FR" sz="1400" dirty="0" smtClean="0">
                <a:latin typeface="Candara" panose="020E0502030303020204" pitchFamily="34" charset="0"/>
              </a:rPr>
              <a:t>Le mardi c’était au tour d’une vingtaine d’ U12-U13 de se retrouver et nous avons terminé ce stage le mercredi avec une trentaine d’ U8-U9 et d’une quinzaine d’ U6-U7. </a:t>
            </a:r>
          </a:p>
          <a:p>
            <a:r>
              <a:rPr lang="fr-FR" sz="1400" dirty="0" smtClean="0">
                <a:latin typeface="Candara" panose="020E0502030303020204" pitchFamily="34" charset="0"/>
              </a:rPr>
              <a:t>Chacune de ses catégories à eux une période avec des petits jeux en équipe et une partie avec plus de plaisir où nous avons terminé par un petit tournoi. </a:t>
            </a:r>
          </a:p>
          <a:p>
            <a:r>
              <a:rPr lang="fr-FR" sz="1400" dirty="0" smtClean="0">
                <a:latin typeface="Candara" panose="020E0502030303020204" pitchFamily="34" charset="0"/>
              </a:rPr>
              <a:t>Tous les midis chaque enfant avait son plateau repas fourni par un partenaire.</a:t>
            </a:r>
          </a:p>
          <a:p>
            <a:r>
              <a:rPr lang="fr-FR" sz="1400" dirty="0" smtClean="0">
                <a:latin typeface="Candara" panose="020E0502030303020204" pitchFamily="34" charset="0"/>
              </a:rPr>
              <a:t>C’était aussi </a:t>
            </a:r>
            <a:r>
              <a:rPr lang="fr-FR" sz="1400" dirty="0">
                <a:latin typeface="Candara" panose="020E0502030303020204" pitchFamily="34" charset="0"/>
              </a:rPr>
              <a:t>l’occasion pour que nos féminines viennent jouer avec les garçons.</a:t>
            </a:r>
          </a:p>
          <a:p>
            <a:endParaRPr lang="fr-FR" sz="1400" dirty="0">
              <a:latin typeface="Candara" panose="020E0502030303020204" pitchFamily="34" charset="0"/>
            </a:endParaRPr>
          </a:p>
          <a:p>
            <a:r>
              <a:rPr lang="fr-FR" sz="1400" dirty="0" smtClean="0">
                <a:latin typeface="Candara" panose="020E0502030303020204" pitchFamily="34" charset="0"/>
              </a:rPr>
              <a:t>Mot de ce stage plaisir, respect, rigolade et bonne ambiance.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5" y="2189018"/>
            <a:ext cx="5240097" cy="39300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94" y="2189018"/>
            <a:ext cx="5055369" cy="37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82" y="2346037"/>
            <a:ext cx="4821381" cy="36160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0" y="2213033"/>
            <a:ext cx="499872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2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94" y="795562"/>
            <a:ext cx="7368838" cy="55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7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159</Words>
  <Application>Microsoft Office PowerPoint</Application>
  <PresentationFormat>Grand écran</PresentationFormat>
  <Paragraphs>14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Romain</cp:lastModifiedBy>
  <cp:revision>3</cp:revision>
  <dcterms:created xsi:type="dcterms:W3CDTF">2021-08-11T14:51:11Z</dcterms:created>
  <dcterms:modified xsi:type="dcterms:W3CDTF">2022-01-07T08:33:08Z</dcterms:modified>
</cp:coreProperties>
</file>