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84" y="-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11/01/2022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11/01/2022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11/01/2022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11/01/2022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11/01/2022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11/01/2022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11/01/2022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ED47D88-900A-4B5C-90F2-A5276856C877}"/>
              </a:ext>
            </a:extLst>
          </p:cNvPr>
          <p:cNvSpPr txBox="1"/>
          <p:nvPr/>
        </p:nvSpPr>
        <p:spPr>
          <a:xfrm>
            <a:off x="1132514" y="2206305"/>
            <a:ext cx="1560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andara" panose="020E0502030303020204" pitchFamily="34" charset="0"/>
              </a:rPr>
              <a:t>15-12-2021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DC583A-7E72-48D1-BE3D-9690F901C29C}"/>
              </a:ext>
            </a:extLst>
          </p:cNvPr>
          <p:cNvSpPr txBox="1"/>
          <p:nvPr/>
        </p:nvSpPr>
        <p:spPr>
          <a:xfrm>
            <a:off x="2973898" y="2085927"/>
            <a:ext cx="1694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Candara" panose="020E0502030303020204" pitchFamily="34" charset="0"/>
              </a:rPr>
              <a:t>Les Sables FCOC</a:t>
            </a:r>
            <a:endParaRPr lang="fr-FR" sz="1600" b="1" dirty="0">
              <a:latin typeface="Candara" panose="020E0502030303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andara" panose="020E0502030303020204" pitchFamily="34" charset="0"/>
              </a:rPr>
              <a:t>35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A401778-E3A0-4498-842A-C9A1C555A392}"/>
              </a:ext>
            </a:extLst>
          </p:cNvPr>
          <p:cNvSpPr txBox="1"/>
          <p:nvPr/>
        </p:nvSpPr>
        <p:spPr>
          <a:xfrm>
            <a:off x="4957893" y="2206305"/>
            <a:ext cx="2256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latin typeface="Candara" panose="020E0502030303020204" pitchFamily="34" charset="0"/>
              </a:rPr>
              <a:t>U6-U7</a:t>
            </a:r>
            <a:endParaRPr lang="fr-FR" sz="1600" dirty="0">
              <a:latin typeface="Candara" panose="020E0502030303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93D93A0-D4FC-47B0-AD17-5A81D9552E24}"/>
              </a:ext>
            </a:extLst>
          </p:cNvPr>
          <p:cNvSpPr txBox="1"/>
          <p:nvPr/>
        </p:nvSpPr>
        <p:spPr>
          <a:xfrm>
            <a:off x="7701094" y="939567"/>
            <a:ext cx="1434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6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1AADF6F-65CD-4DD8-8D97-EABB3C7F2622}"/>
              </a:ext>
            </a:extLst>
          </p:cNvPr>
          <p:cNvSpPr txBox="1"/>
          <p:nvPr/>
        </p:nvSpPr>
        <p:spPr>
          <a:xfrm>
            <a:off x="7642371" y="2085927"/>
            <a:ext cx="149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Entrainement Noël</a:t>
            </a:r>
            <a:endParaRPr lang="fr-FR" sz="16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9A60E1B-85C9-4CBA-B97B-EA04316F414C}"/>
              </a:ext>
            </a:extLst>
          </p:cNvPr>
          <p:cNvSpPr txBox="1"/>
          <p:nvPr/>
        </p:nvSpPr>
        <p:spPr>
          <a:xfrm>
            <a:off x="2346036" y="3131340"/>
            <a:ext cx="701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Pour </a:t>
            </a:r>
            <a:r>
              <a:rPr lang="fr-FR" sz="1100" dirty="0"/>
              <a:t>le dernier entrainement des U6/U7 Germain à mis en place plusieurs jeux sur le thème de Noël </a:t>
            </a:r>
          </a:p>
          <a:p>
            <a:r>
              <a:rPr lang="fr-FR" sz="1100" dirty="0"/>
              <a:t>Au programme 6 équipes au nom de rennes : Rudolph, Tonnerre, Danseur, Eclair, Comète et Tornade </a:t>
            </a:r>
          </a:p>
          <a:p>
            <a:r>
              <a:rPr lang="fr-FR" sz="1100" dirty="0"/>
              <a:t>Autour d'une petite compétition, ils participaient à tous les jeux en changeant d'adversaires à chaque partie</a:t>
            </a:r>
            <a:r>
              <a:rPr lang="fr-FR" sz="1100" dirty="0" smtClean="0"/>
              <a:t>.</a:t>
            </a:r>
            <a:endParaRPr lang="fr-FR" sz="1100" dirty="0"/>
          </a:p>
          <a:p>
            <a:r>
              <a:rPr lang="fr-FR" sz="1100" dirty="0"/>
              <a:t>Côté jeux il y avait :</a:t>
            </a:r>
          </a:p>
          <a:p>
            <a:r>
              <a:rPr lang="fr-FR" sz="1100" dirty="0"/>
              <a:t>-Bataille de boule de neige</a:t>
            </a:r>
          </a:p>
          <a:p>
            <a:r>
              <a:rPr lang="fr-FR" sz="1100" dirty="0"/>
              <a:t>-Jeu des lutins</a:t>
            </a:r>
          </a:p>
          <a:p>
            <a:r>
              <a:rPr lang="fr-FR" sz="1100" dirty="0"/>
              <a:t>- La coupelle musicale (Avec des musiques de noël : Vive le vent, Mon beau sapin et bien sûr on a fini avec Petit papa Noel !)</a:t>
            </a:r>
          </a:p>
          <a:p>
            <a:r>
              <a:rPr lang="fr-FR" sz="1100" dirty="0"/>
              <a:t>- Défi du bonhomme de neige</a:t>
            </a:r>
          </a:p>
          <a:p>
            <a:r>
              <a:rPr lang="fr-FR" sz="1100" dirty="0"/>
              <a:t>- L'entraînement des reines</a:t>
            </a:r>
          </a:p>
          <a:p>
            <a:r>
              <a:rPr lang="fr-FR" sz="1100" dirty="0"/>
              <a:t>- et pour finir le traditionnel petit match</a:t>
            </a:r>
          </a:p>
          <a:p>
            <a:r>
              <a:rPr lang="fr-FR" sz="1100" dirty="0"/>
              <a:t>Avec ça, ils ont révisé les principaux thèmes de la première partie de saison : Conduite de balle, passe, coordination</a:t>
            </a:r>
          </a:p>
          <a:p>
            <a:r>
              <a:rPr lang="fr-FR" sz="1100" dirty="0"/>
              <a:t>A la fin de l'entrainement nous avons eu la visite du père Noël qui est venu distribuer des petits chocolats. </a:t>
            </a:r>
          </a:p>
          <a:p>
            <a:r>
              <a:rPr lang="fr-FR" sz="1100" dirty="0"/>
              <a:t>Au cours de l'entrainement un concours de déguisement avait lieu et il a été remporté par Carel le Sapin qui à gagné un joli pull de noël.</a:t>
            </a:r>
          </a:p>
          <a:p>
            <a:r>
              <a:rPr lang="fr-FR" sz="1100" dirty="0"/>
              <a:t>Pour clôturer l'entrainement les éducateurs ont offert un chocolat à chaque enfant puis ont souhaité de joyeuses fêtes !</a:t>
            </a:r>
          </a:p>
          <a:p>
            <a:r>
              <a:rPr lang="fr-FR" sz="1100" dirty="0"/>
              <a:t>Merci aux éducateurs pour avoir organisé cet entrainement spécial noël et merci au Père Noël d'être venu nous rendre visite.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528" y="2207491"/>
            <a:ext cx="5043053" cy="378229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82" y="1985817"/>
            <a:ext cx="5634182" cy="422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175" y="1967344"/>
            <a:ext cx="3153541" cy="421640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08" y="1810327"/>
            <a:ext cx="5621867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21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27193" t="23424" r="37067" b="10686"/>
          <a:stretch/>
        </p:blipFill>
        <p:spPr>
          <a:xfrm>
            <a:off x="636949" y="1029903"/>
            <a:ext cx="5061208" cy="49570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/>
          <a:srcRect l="27245" t="26396" r="37018" b="9503"/>
          <a:stretch/>
        </p:blipFill>
        <p:spPr>
          <a:xfrm>
            <a:off x="6055973" y="1029903"/>
            <a:ext cx="5147833" cy="490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85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35180" t="17532" r="35042" b="3994"/>
          <a:stretch/>
        </p:blipFill>
        <p:spPr>
          <a:xfrm>
            <a:off x="1803400" y="1305560"/>
            <a:ext cx="3530600" cy="494284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36251" t="17320" r="36249" b="9738"/>
          <a:stretch/>
        </p:blipFill>
        <p:spPr>
          <a:xfrm>
            <a:off x="6172200" y="1305560"/>
            <a:ext cx="3507822" cy="494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89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34982" t="17380" r="35018" b="2767"/>
          <a:stretch/>
        </p:blipFill>
        <p:spPr>
          <a:xfrm>
            <a:off x="1739900" y="1187295"/>
            <a:ext cx="3416300" cy="48307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35556" t="17320" r="35416" b="4772"/>
          <a:stretch/>
        </p:blipFill>
        <p:spPr>
          <a:xfrm>
            <a:off x="6096000" y="1187295"/>
            <a:ext cx="3388022" cy="483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614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26</Words>
  <Application>Microsoft Office PowerPoint</Application>
  <PresentationFormat>Grand écran</PresentationFormat>
  <Paragraphs>20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Candara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Romain</cp:lastModifiedBy>
  <cp:revision>4</cp:revision>
  <dcterms:created xsi:type="dcterms:W3CDTF">2021-08-11T14:51:11Z</dcterms:created>
  <dcterms:modified xsi:type="dcterms:W3CDTF">2022-01-11T08:34:52Z</dcterms:modified>
</cp:coreProperties>
</file>