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AUD Adrien" userId="a0e7e6bb-63d7-4bd5-b176-03309301d58b" providerId="ADAL" clId="{8518D638-4885-4222-A4A3-8FC882FF71B8}"/>
    <pc:docChg chg="modSld">
      <pc:chgData name="REMAUD Adrien" userId="a0e7e6bb-63d7-4bd5-b176-03309301d58b" providerId="ADAL" clId="{8518D638-4885-4222-A4A3-8FC882FF71B8}" dt="2021-10-08T11:58:31.068" v="64"/>
      <pc:docMkLst>
        <pc:docMk/>
      </pc:docMkLst>
      <pc:sldChg chg="delSp modSp mod">
        <pc:chgData name="REMAUD Adrien" userId="a0e7e6bb-63d7-4bd5-b176-03309301d58b" providerId="ADAL" clId="{8518D638-4885-4222-A4A3-8FC882FF71B8}" dt="2021-10-08T11:58:31.068" v="64"/>
        <pc:sldMkLst>
          <pc:docMk/>
          <pc:sldMk cId="1056282994" sldId="257"/>
        </pc:sldMkLst>
        <pc:spChg chg="del mod">
          <ac:chgData name="REMAUD Adrien" userId="a0e7e6bb-63d7-4bd5-b176-03309301d58b" providerId="ADAL" clId="{8518D638-4885-4222-A4A3-8FC882FF71B8}" dt="2021-10-08T11:58:31.068" v="62"/>
          <ac:spMkLst>
            <pc:docMk/>
            <pc:sldMk cId="1056282994" sldId="257"/>
            <ac:spMk id="6" creationId="{7ED47D88-900A-4B5C-90F2-A5276856C877}"/>
          </ac:spMkLst>
        </pc:spChg>
        <pc:spChg chg="del mod">
          <ac:chgData name="REMAUD Adrien" userId="a0e7e6bb-63d7-4bd5-b176-03309301d58b" providerId="ADAL" clId="{8518D638-4885-4222-A4A3-8FC882FF71B8}" dt="2021-10-08T11:58:31.068" v="60"/>
          <ac:spMkLst>
            <pc:docMk/>
            <pc:sldMk cId="1056282994" sldId="257"/>
            <ac:spMk id="7" creationId="{75DC583A-7E72-48D1-BE3D-9690F901C29C}"/>
          </ac:spMkLst>
        </pc:spChg>
        <pc:spChg chg="del mod">
          <ac:chgData name="REMAUD Adrien" userId="a0e7e6bb-63d7-4bd5-b176-03309301d58b" providerId="ADAL" clId="{8518D638-4885-4222-A4A3-8FC882FF71B8}" dt="2021-10-08T11:58:31.052" v="52"/>
          <ac:spMkLst>
            <pc:docMk/>
            <pc:sldMk cId="1056282994" sldId="257"/>
            <ac:spMk id="8" creationId="{EE2933AE-43B7-4CB5-AF51-C618BD4123E0}"/>
          </ac:spMkLst>
        </pc:spChg>
        <pc:spChg chg="del mod">
          <ac:chgData name="REMAUD Adrien" userId="a0e7e6bb-63d7-4bd5-b176-03309301d58b" providerId="ADAL" clId="{8518D638-4885-4222-A4A3-8FC882FF71B8}" dt="2021-10-08T11:58:31.068" v="58"/>
          <ac:spMkLst>
            <pc:docMk/>
            <pc:sldMk cId="1056282994" sldId="257"/>
            <ac:spMk id="9" creationId="{DA401778-E3A0-4498-842A-C9A1C555A392}"/>
          </ac:spMkLst>
        </pc:spChg>
        <pc:spChg chg="del mod">
          <ac:chgData name="REMAUD Adrien" userId="a0e7e6bb-63d7-4bd5-b176-03309301d58b" providerId="ADAL" clId="{8518D638-4885-4222-A4A3-8FC882FF71B8}" dt="2021-10-08T11:58:31.068" v="54"/>
          <ac:spMkLst>
            <pc:docMk/>
            <pc:sldMk cId="1056282994" sldId="257"/>
            <ac:spMk id="10" creationId="{693D93A0-D4FC-47B0-AD17-5A81D9552E24}"/>
          </ac:spMkLst>
        </pc:spChg>
        <pc:spChg chg="del mod">
          <ac:chgData name="REMAUD Adrien" userId="a0e7e6bb-63d7-4bd5-b176-03309301d58b" providerId="ADAL" clId="{8518D638-4885-4222-A4A3-8FC882FF71B8}" dt="2021-10-08T11:58:31.068" v="56"/>
          <ac:spMkLst>
            <pc:docMk/>
            <pc:sldMk cId="1056282994" sldId="257"/>
            <ac:spMk id="11" creationId="{B1AADF6F-65CD-4DD8-8D97-EABB3C7F2622}"/>
          </ac:spMkLst>
        </pc:spChg>
        <pc:spChg chg="del mod">
          <ac:chgData name="REMAUD Adrien" userId="a0e7e6bb-63d7-4bd5-b176-03309301d58b" providerId="ADAL" clId="{8518D638-4885-4222-A4A3-8FC882FF71B8}" dt="2021-10-08T11:58:31.068" v="64"/>
          <ac:spMkLst>
            <pc:docMk/>
            <pc:sldMk cId="1056282994" sldId="257"/>
            <ac:spMk id="12" creationId="{D9A60E1B-85C9-4CBA-B97B-EA04316F414C}"/>
          </ac:spMkLst>
        </pc:spChg>
      </pc:sldChg>
    </pc:docChg>
  </pc:docChgLst>
  <pc:docChgLst>
    <pc:chgData name="HUVELIN Sylvie" userId="6d881880-1940-4249-b4d7-d049d6595b30" providerId="ADAL" clId="{C363A8AE-6B92-4295-AF8F-52AD34646DF9}"/>
    <pc:docChg chg="modSld">
      <pc:chgData name="HUVELIN Sylvie" userId="6d881880-1940-4249-b4d7-d049d6595b30" providerId="ADAL" clId="{C363A8AE-6B92-4295-AF8F-52AD34646DF9}" dt="2022-01-13T14:06:06.474" v="4" actId="20577"/>
      <pc:docMkLst>
        <pc:docMk/>
      </pc:docMkLst>
      <pc:sldChg chg="modSp mod">
        <pc:chgData name="HUVELIN Sylvie" userId="6d881880-1940-4249-b4d7-d049d6595b30" providerId="ADAL" clId="{C363A8AE-6B92-4295-AF8F-52AD34646DF9}" dt="2022-01-13T14:06:06.474" v="4" actId="20577"/>
        <pc:sldMkLst>
          <pc:docMk/>
          <pc:sldMk cId="1056282994" sldId="257"/>
        </pc:sldMkLst>
        <pc:spChg chg="mod">
          <ac:chgData name="HUVELIN Sylvie" userId="6d881880-1940-4249-b4d7-d049d6595b30" providerId="ADAL" clId="{C363A8AE-6B92-4295-AF8F-52AD34646DF9}" dt="2022-01-13T14:06:06.474" v="4" actId="20577"/>
          <ac:spMkLst>
            <pc:docMk/>
            <pc:sldMk cId="1056282994" sldId="257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13/01/2022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13/01/2022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13/01/2022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13/01/2022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13/01/2022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13/01/2022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pPr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92588" y="941294"/>
            <a:ext cx="63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84142" y="833717"/>
            <a:ext cx="164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Engagement citoyen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56446" y="2160494"/>
            <a:ext cx="138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18/12/2021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55577" y="2115670"/>
            <a:ext cx="134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FC SALIGNY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93977" y="2133599"/>
            <a:ext cx="140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U6 à U11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727577" y="2052916"/>
            <a:ext cx="1389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Arbre de noël école de foot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54941" y="3209365"/>
            <a:ext cx="65890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Lors de notre traditionnel arbre de noël foot animation, le club du FC </a:t>
            </a:r>
            <a:r>
              <a:rPr lang="fr-FR" sz="1200" dirty="0" err="1"/>
              <a:t>Saligny</a:t>
            </a:r>
            <a:r>
              <a:rPr lang="fr-FR" sz="1200" dirty="0"/>
              <a:t> a décidé d’inviter tous les enfants de l’école de foot de U6 à U11 ainsi que leurs parents.</a:t>
            </a:r>
          </a:p>
          <a:p>
            <a:endParaRPr lang="fr-FR" sz="1200" dirty="0"/>
          </a:p>
          <a:p>
            <a:r>
              <a:rPr lang="fr-FR" sz="1200" dirty="0"/>
              <a:t>Notre objectif était d’intégrer les parents à la vie associative du club : nous avons donc fait participer petits et grands autour de matchs plaisirs.</a:t>
            </a:r>
          </a:p>
          <a:p>
            <a:endParaRPr lang="fr-FR" sz="1200" dirty="0"/>
          </a:p>
          <a:p>
            <a:r>
              <a:rPr lang="fr-FR" sz="1200" dirty="0"/>
              <a:t>A l’issue de la séance, le père noël est venu apporter plusieurs cadeaux à chaque enfant : le calendrier du club avec les photos de toutes les équipes, une petite collation ainsi que l’album panini du club. Cet album va permettre à chaque famille de visualiser tous les licenciés.</a:t>
            </a:r>
          </a:p>
          <a:p>
            <a:endParaRPr lang="fr-FR" sz="1200" dirty="0"/>
          </a:p>
          <a:p>
            <a:r>
              <a:rPr lang="fr-FR" sz="1200" dirty="0"/>
              <a:t>Nous en avons profité pour faire un rappel sur les règles de jeu et la notion de </a:t>
            </a:r>
            <a:r>
              <a:rPr lang="fr-FR" sz="1200" dirty="0" err="1"/>
              <a:t>fair</a:t>
            </a:r>
            <a:r>
              <a:rPr lang="fr-FR" sz="1200" dirty="0"/>
              <a:t> </a:t>
            </a:r>
            <a:r>
              <a:rPr lang="fr-FR" sz="1200" dirty="0" err="1"/>
              <a:t>play</a:t>
            </a:r>
            <a:r>
              <a:rPr lang="fr-FR" sz="1200" dirty="0"/>
              <a:t>. La matinée fut un grand moment de partage et d’échange.</a:t>
            </a:r>
          </a:p>
          <a:p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 descr="20211218_114927.jpg"/>
          <p:cNvPicPr>
            <a:picLocks noChangeAspect="1"/>
          </p:cNvPicPr>
          <p:nvPr/>
        </p:nvPicPr>
        <p:blipFill>
          <a:blip r:embed="rId3" cstate="print"/>
          <a:srcRect l="37000" t="2528" r="34265"/>
          <a:stretch>
            <a:fillRect/>
          </a:stretch>
        </p:blipFill>
        <p:spPr>
          <a:xfrm rot="5400000">
            <a:off x="2670909" y="2455757"/>
            <a:ext cx="2034056" cy="5174713"/>
          </a:xfrm>
          <a:prstGeom prst="rect">
            <a:avLst/>
          </a:prstGeom>
        </p:spPr>
      </p:pic>
      <p:pic>
        <p:nvPicPr>
          <p:cNvPr id="4" name="Image 3" descr="20211218_120204.jpg"/>
          <p:cNvPicPr>
            <a:picLocks noChangeAspect="1"/>
          </p:cNvPicPr>
          <p:nvPr/>
        </p:nvPicPr>
        <p:blipFill>
          <a:blip r:embed="rId4" cstate="print"/>
          <a:srcRect l="34410" t="3608" r="35815"/>
          <a:stretch>
            <a:fillRect/>
          </a:stretch>
        </p:blipFill>
        <p:spPr>
          <a:xfrm rot="5400000">
            <a:off x="4646816" y="-1159696"/>
            <a:ext cx="2722651" cy="6610564"/>
          </a:xfrm>
          <a:prstGeom prst="rect">
            <a:avLst/>
          </a:prstGeom>
        </p:spPr>
      </p:pic>
      <p:pic>
        <p:nvPicPr>
          <p:cNvPr id="6" name="Image 5" descr="20211218_105117.jpg"/>
          <p:cNvPicPr>
            <a:picLocks noChangeAspect="1"/>
          </p:cNvPicPr>
          <p:nvPr/>
        </p:nvPicPr>
        <p:blipFill>
          <a:blip r:embed="rId5" cstate="print"/>
          <a:srcRect l="20881" r="40503"/>
          <a:stretch>
            <a:fillRect/>
          </a:stretch>
        </p:blipFill>
        <p:spPr>
          <a:xfrm rot="5400000">
            <a:off x="8000448" y="2743201"/>
            <a:ext cx="2311686" cy="4489807"/>
          </a:xfrm>
          <a:prstGeom prst="rect">
            <a:avLst/>
          </a:prstGeom>
        </p:spPr>
      </p:pic>
      <p:pic>
        <p:nvPicPr>
          <p:cNvPr id="9" name="Image 8" descr="20211218_1051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9461609" y="2024441"/>
            <a:ext cx="1851989" cy="1388992"/>
          </a:xfrm>
          <a:prstGeom prst="rect">
            <a:avLst/>
          </a:prstGeom>
        </p:spPr>
      </p:pic>
      <p:pic>
        <p:nvPicPr>
          <p:cNvPr id="10" name="Image 9" descr="20211218_1151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715868" y="2152836"/>
            <a:ext cx="1946834" cy="14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160</Words>
  <Application>Microsoft Office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HUVELIN Sylvie</cp:lastModifiedBy>
  <cp:revision>18</cp:revision>
  <dcterms:created xsi:type="dcterms:W3CDTF">2021-08-11T14:51:11Z</dcterms:created>
  <dcterms:modified xsi:type="dcterms:W3CDTF">2022-01-13T14:06:20Z</dcterms:modified>
</cp:coreProperties>
</file>