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VELIN Sylvie" userId="6d881880-1940-4249-b4d7-d049d6595b30" providerId="ADAL" clId="{B454F3FB-4318-4127-BB19-A8E7080DEDA1}"/>
    <pc:docChg chg="modSld">
      <pc:chgData name="HUVELIN Sylvie" userId="6d881880-1940-4249-b4d7-d049d6595b30" providerId="ADAL" clId="{B454F3FB-4318-4127-BB19-A8E7080DEDA1}" dt="2022-01-13T14:04:46.184" v="2" actId="20577"/>
      <pc:docMkLst>
        <pc:docMk/>
      </pc:docMkLst>
      <pc:sldChg chg="modSp mod">
        <pc:chgData name="HUVELIN Sylvie" userId="6d881880-1940-4249-b4d7-d049d6595b30" providerId="ADAL" clId="{B454F3FB-4318-4127-BB19-A8E7080DEDA1}" dt="2022-01-13T14:04:46.184" v="2" actId="20577"/>
        <pc:sldMkLst>
          <pc:docMk/>
          <pc:sldMk cId="1056282994" sldId="257"/>
        </pc:sldMkLst>
        <pc:spChg chg="mod">
          <ac:chgData name="HUVELIN Sylvie" userId="6d881880-1940-4249-b4d7-d049d6595b30" providerId="ADAL" clId="{B454F3FB-4318-4127-BB19-A8E7080DEDA1}" dt="2022-01-13T14:04:46.184" v="2" actId="20577"/>
          <ac:spMkLst>
            <pc:docMk/>
            <pc:sldMk cId="1056282994" sldId="257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230087" y="3322121"/>
            <a:ext cx="542702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500" dirty="0">
                <a:latin typeface="Century Gothic" panose="020B0502020202020204" pitchFamily="34" charset="0"/>
              </a:rPr>
              <a:t>Le club de L’US Herminoise s’est mobilisé durant 2 mois afin de récolter un maximum de jouets, vêtements et livres auprès des licenciés du club pour faire don au secours catholique qui à leur tour vont offrir au plus démunis.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500" dirty="0">
              <a:latin typeface="Century Gothic" panose="020B0502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500" dirty="0">
                <a:latin typeface="Century Gothic" panose="020B0502020202020204" pitchFamily="34" charset="0"/>
              </a:rPr>
              <a:t>Le secours catholique a également pu nous faire visiter leurs locaux </a:t>
            </a:r>
            <a:r>
              <a:rPr lang="fr-FR" sz="1500">
                <a:latin typeface="Century Gothic" panose="020B0502020202020204" pitchFamily="34" charset="0"/>
              </a:rPr>
              <a:t>et leur </a:t>
            </a:r>
            <a:r>
              <a:rPr lang="fr-FR" sz="1500" dirty="0">
                <a:latin typeface="Century Gothic" panose="020B0502020202020204" pitchFamily="34" charset="0"/>
              </a:rPr>
              <a:t>fonctionnement (salles de rangements et logement sans-abri). Les enfants (U10-U11) ont donc pu se rendre compte que tout le monde n’avait pas les mêmes moyens.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82534" y="2204804"/>
            <a:ext cx="1330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08/12/2021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146959" y="2220193"/>
            <a:ext cx="13300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US Herminoise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595255" y="933339"/>
            <a:ext cx="1710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U6 à U15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95256" y="2204804"/>
            <a:ext cx="1710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U10-U11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33954" y="933339"/>
            <a:ext cx="1935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Engagement citoyen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612084" y="2052695"/>
            <a:ext cx="157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Collecte de jouets, vêtements et livres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6" y="1917306"/>
            <a:ext cx="3191289" cy="30233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95" y="3259114"/>
            <a:ext cx="4123650" cy="33316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45" y="1747421"/>
            <a:ext cx="3528392" cy="30233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95" y="280857"/>
            <a:ext cx="2006929" cy="29782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25" y="293395"/>
            <a:ext cx="2116720" cy="290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101</Words>
  <Application>Microsoft Office PowerPoint</Application>
  <PresentationFormat>Grand écran</PresentationFormat>
  <Paragraphs>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HUVELIN Sylvie</cp:lastModifiedBy>
  <cp:revision>3</cp:revision>
  <dcterms:created xsi:type="dcterms:W3CDTF">2021-08-11T14:51:11Z</dcterms:created>
  <dcterms:modified xsi:type="dcterms:W3CDTF">2022-01-13T14:04:55Z</dcterms:modified>
</cp:coreProperties>
</file>