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vin SEGRETIN" userId="21f60d6a1a8ff13b" providerId="LiveId" clId="{52453FEF-7C5B-4A17-AB1D-2AEF0FF06E02}"/>
    <pc:docChg chg="custSel modSld">
      <pc:chgData name="Kevin SEGRETIN" userId="21f60d6a1a8ff13b" providerId="LiveId" clId="{52453FEF-7C5B-4A17-AB1D-2AEF0FF06E02}" dt="2022-01-11T14:36:02.942" v="2" actId="14100"/>
      <pc:docMkLst>
        <pc:docMk/>
      </pc:docMkLst>
      <pc:sldChg chg="delSp modSp mod">
        <pc:chgData name="Kevin SEGRETIN" userId="21f60d6a1a8ff13b" providerId="LiveId" clId="{52453FEF-7C5B-4A17-AB1D-2AEF0FF06E02}" dt="2022-01-11T14:36:02.942" v="2" actId="14100"/>
        <pc:sldMkLst>
          <pc:docMk/>
          <pc:sldMk cId="2151879570" sldId="258"/>
        </pc:sldMkLst>
        <pc:picChg chg="del">
          <ac:chgData name="Kevin SEGRETIN" userId="21f60d6a1a8ff13b" providerId="LiveId" clId="{52453FEF-7C5B-4A17-AB1D-2AEF0FF06E02}" dt="2022-01-11T14:35:55.824" v="0" actId="478"/>
          <ac:picMkLst>
            <pc:docMk/>
            <pc:sldMk cId="2151879570" sldId="258"/>
            <ac:picMk id="8" creationId="{121413B3-02D0-494B-9802-CDEE23455EA6}"/>
          </ac:picMkLst>
        </pc:picChg>
        <pc:picChg chg="mod">
          <ac:chgData name="Kevin SEGRETIN" userId="21f60d6a1a8ff13b" providerId="LiveId" clId="{52453FEF-7C5B-4A17-AB1D-2AEF0FF06E02}" dt="2022-01-11T14:36:02.942" v="2" actId="14100"/>
          <ac:picMkLst>
            <pc:docMk/>
            <pc:sldMk cId="2151879570" sldId="258"/>
            <ac:picMk id="14" creationId="{987EB22A-BCA4-4FDC-BDC8-A8F1EC8DE05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3E426A-4931-45DC-9C85-D6503F947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BC15507-9948-4B2B-9C3F-5DD53473A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8FC96C-6CBA-4123-BDA1-F70BD25B4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715-54EB-4DFB-884A-29AD0E4DB172}" type="datetimeFigureOut">
              <a:rPr lang="fr-FR" smtClean="0"/>
              <a:t>11/01/2022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E020FF-09FD-48D7-BAB3-4FED0EB0D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0B2940-94D8-496E-B172-7CF8E548F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64BB-184B-44BF-A94F-BFC50A702D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864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C3A1F9-4019-42D0-81C6-8C404A95B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1D4866B-999C-460E-82FE-CB07C775E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F1F157-033B-4B76-BF9A-DEEC2AF2B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715-54EB-4DFB-884A-29AD0E4DB172}" type="datetimeFigureOut">
              <a:rPr lang="fr-FR" smtClean="0"/>
              <a:t>11/01/2022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32E539-9A04-499C-9BCE-2071D6C24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70FCF8-060E-4335-A2B9-C351CC50E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64BB-184B-44BF-A94F-BFC50A702D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8575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44F9CF8-9B6F-4188-981D-2589ED601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A19E68D-E43A-4E3B-A916-45239B7A9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3F91A8-5A8A-4908-9F87-32B35FA9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715-54EB-4DFB-884A-29AD0E4DB172}" type="datetimeFigureOut">
              <a:rPr lang="fr-FR" smtClean="0"/>
              <a:t>11/01/2022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A79C71-101B-4551-84BF-4F6E3CCD7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91302A-534E-4B6A-B822-1BA4D2C63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64BB-184B-44BF-A94F-BFC50A702D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3142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6E94D6-04E5-41A4-8FF8-D967EDC17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478464-94BB-43BA-9290-318A7E33B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8F7088-C2B9-4E3F-9CF8-2DC102F64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715-54EB-4DFB-884A-29AD0E4DB172}" type="datetimeFigureOut">
              <a:rPr lang="fr-FR" smtClean="0"/>
              <a:t>11/01/2022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1E40DC-1DF5-4DE6-AD67-F5BE3DC6E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30E383-1AE9-4137-8059-C57554549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64BB-184B-44BF-A94F-BFC50A702D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0931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1FC89C-DEDD-4C5D-9053-5AC6A857E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4F8B68B-9C31-4BC9-9F4F-A884BAC9D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27AF55-FEE8-4F6F-BDB7-85ED538CF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715-54EB-4DFB-884A-29AD0E4DB172}" type="datetimeFigureOut">
              <a:rPr lang="fr-FR" smtClean="0"/>
              <a:t>11/01/2022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1CBFC2-2217-421C-8BFF-6DC9B08AF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8B61D2-6FDE-4B11-8076-4FAE766FF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64BB-184B-44BF-A94F-BFC50A702D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2194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11C981-22D4-4D63-B378-0FDB11DBD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409339-A734-4E52-84F6-45DB8F6394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DF56EAA-6593-492C-96C6-02E53E710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62FDC3B-A484-4B61-883E-35A97D74E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715-54EB-4DFB-884A-29AD0E4DB172}" type="datetimeFigureOut">
              <a:rPr lang="fr-FR" smtClean="0"/>
              <a:t>11/01/2022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21937F8-D2FC-435C-8C49-06605C737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1E30D5A-DCD1-488D-94AA-81264AC4E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64BB-184B-44BF-A94F-BFC50A702D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806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2E0908-15C2-4224-8F5B-779B4BE45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A17239-61A0-4A69-BCCA-CCE859B50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55281F8-55DA-4F62-BE26-C3F4055FE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E2AB2C3-BEF8-4853-85C8-B5B2C7CDBC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E68DC1E-7B97-44E7-B401-52FC4C122F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96E5789-1A5B-4365-B427-A1F4C1F1E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715-54EB-4DFB-884A-29AD0E4DB172}" type="datetimeFigureOut">
              <a:rPr lang="fr-FR" smtClean="0"/>
              <a:t>11/01/2022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C77B25F-CA9B-41FC-A070-5876BF030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782050C-5646-4ABB-AA09-F8CB2840C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64BB-184B-44BF-A94F-BFC50A702D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351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BDDB33-5620-45AD-BC91-8362ED9EB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0C3CBA2-947F-4DBA-9434-C1805FA13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715-54EB-4DFB-884A-29AD0E4DB172}" type="datetimeFigureOut">
              <a:rPr lang="fr-FR" smtClean="0"/>
              <a:t>11/01/2022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A7DE336-5EDD-4259-9C14-8BF3D9B81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3BE4C84-986A-4DD1-95B4-25DB8612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64BB-184B-44BF-A94F-BFC50A702D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4645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8BE8941-41D5-4A5A-80D2-E5041D45A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715-54EB-4DFB-884A-29AD0E4DB172}" type="datetimeFigureOut">
              <a:rPr lang="fr-FR" smtClean="0"/>
              <a:t>11/01/2022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0885191-340D-44B3-AE8D-1B2CBAAA9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00C2339-51E6-4F76-8B1F-DC860AC8E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64BB-184B-44BF-A94F-BFC50A702D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0050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BD09DA-EEF8-4095-BC6E-76972C71F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85CC88-12FE-4D85-A48E-1D1B91E3E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5652599-131E-437B-8E79-5057D1676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9450E9C-7913-45CE-8C08-143FF8664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715-54EB-4DFB-884A-29AD0E4DB172}" type="datetimeFigureOut">
              <a:rPr lang="fr-FR" smtClean="0"/>
              <a:t>11/01/2022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2DC6BE7-512B-4D23-B2FA-12C0D7316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8BC4042-C070-41D9-B5C6-EB8FDD572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64BB-184B-44BF-A94F-BFC50A702D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1414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0A2542-01DA-4296-92D2-D236EDFF3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4917B2A-D773-4A78-AEEA-16B41A3B6B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A7F327D-42F2-4EE1-88B9-0D362ADDD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E07DE6E-16C3-4E3B-B41F-1FACA288B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715-54EB-4DFB-884A-29AD0E4DB172}" type="datetimeFigureOut">
              <a:rPr lang="fr-FR" smtClean="0"/>
              <a:t>11/01/2022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04EC13-ECF8-4AC2-84F8-DD4D310E5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52203D5-53B9-4669-938D-4F4D34499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64BB-184B-44BF-A94F-BFC50A702D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7818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EE6C4A2-4457-4AE4-B635-44355469C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FE79344-E926-4FFF-A7BA-CA346780E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046187-1F3C-4693-BFF3-2E754BD7A7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AD715-54EB-4DFB-884A-29AD0E4DB172}" type="datetimeFigureOut">
              <a:rPr lang="fr-FR" smtClean="0"/>
              <a:t>11/01/2022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0A03D2-429F-4962-B883-9142F866DC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0BE007-E855-4CCD-92F9-228D41D58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64BB-184B-44BF-A94F-BFC50A702D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2091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FCValleeduGraon/" TargetMode="External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hyperlink" Target="https://www.facebook.com/FootballClubValleeduGrao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ABB57ED-923A-4EA5-BAB0-38C35841B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08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EC387A5-5B97-4F6D-95BF-110471089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ED47D88-900A-4B5C-90F2-A5276856C877}"/>
              </a:ext>
            </a:extLst>
          </p:cNvPr>
          <p:cNvSpPr txBox="1"/>
          <p:nvPr/>
        </p:nvSpPr>
        <p:spPr>
          <a:xfrm>
            <a:off x="1132514" y="2082480"/>
            <a:ext cx="1560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andara" panose="020E0502030303020204" pitchFamily="34" charset="0"/>
              </a:rPr>
              <a:t>Dimanche 19 Décembre 2021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5DC583A-7E72-48D1-BE3D-9690F901C29C}"/>
              </a:ext>
            </a:extLst>
          </p:cNvPr>
          <p:cNvSpPr txBox="1"/>
          <p:nvPr/>
        </p:nvSpPr>
        <p:spPr>
          <a:xfrm>
            <a:off x="2952750" y="2092005"/>
            <a:ext cx="1707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Candara" panose="020E0502030303020204" pitchFamily="34" charset="0"/>
              </a:rPr>
              <a:t>Football Club Vallée du </a:t>
            </a:r>
            <a:r>
              <a:rPr lang="fr-FR" sz="1600" b="1" dirty="0" err="1">
                <a:latin typeface="Candara" panose="020E0502030303020204" pitchFamily="34" charset="0"/>
              </a:rPr>
              <a:t>Graon</a:t>
            </a:r>
            <a:endParaRPr lang="fr-FR" sz="1600" b="1" dirty="0">
              <a:latin typeface="Candara" panose="020E0502030303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E2933AE-43B7-4CB5-AF51-C618BD4123E0}"/>
              </a:ext>
            </a:extLst>
          </p:cNvPr>
          <p:cNvSpPr txBox="1"/>
          <p:nvPr/>
        </p:nvSpPr>
        <p:spPr>
          <a:xfrm>
            <a:off x="5092116" y="857399"/>
            <a:ext cx="1988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Candara" panose="020E0502030303020204" pitchFamily="34" charset="0"/>
              </a:rPr>
              <a:t>Une cinquantaine de personnes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A401778-E3A0-4498-842A-C9A1C555A392}"/>
              </a:ext>
            </a:extLst>
          </p:cNvPr>
          <p:cNvSpPr txBox="1"/>
          <p:nvPr/>
        </p:nvSpPr>
        <p:spPr>
          <a:xfrm>
            <a:off x="4957893" y="2111055"/>
            <a:ext cx="2256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andara" panose="020E0502030303020204" pitchFamily="34" charset="0"/>
              </a:rPr>
              <a:t>Tout les catégories du club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93D93A0-D4FC-47B0-AD17-5A81D9552E24}"/>
              </a:ext>
            </a:extLst>
          </p:cNvPr>
          <p:cNvSpPr txBox="1"/>
          <p:nvPr/>
        </p:nvSpPr>
        <p:spPr>
          <a:xfrm>
            <a:off x="7702230" y="857399"/>
            <a:ext cx="1434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Engagement citoyen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1AADF6F-65CD-4DD8-8D97-EABB3C7F2622}"/>
              </a:ext>
            </a:extLst>
          </p:cNvPr>
          <p:cNvSpPr txBox="1"/>
          <p:nvPr/>
        </p:nvSpPr>
        <p:spPr>
          <a:xfrm>
            <a:off x="7439025" y="2082480"/>
            <a:ext cx="189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Journée club sur le thème de « Entraide »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D00C381-CFA2-41E4-8AA0-ED0FE1D23DCF}"/>
              </a:ext>
            </a:extLst>
          </p:cNvPr>
          <p:cNvSpPr txBox="1"/>
          <p:nvPr/>
        </p:nvSpPr>
        <p:spPr>
          <a:xfrm>
            <a:off x="2447925" y="2999356"/>
            <a:ext cx="688657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Le dimanche 19 Décembre 2021, le club a organisé une après-midi club sur le thème de « Entraide » en collaboration avec les « Resto du Cœur ».</a:t>
            </a:r>
          </a:p>
          <a:p>
            <a:r>
              <a:rPr lang="fr-FR" sz="1400" b="1" dirty="0"/>
              <a:t>Lors de cette après-midi, vous pouviez venir faire un don de nourriture, ou de jouet neuf ou quasiment neuf pour les « Resto du Cœur », le but était d’aider les personnes en difficultés en période de Noël. </a:t>
            </a:r>
          </a:p>
          <a:p>
            <a:r>
              <a:rPr lang="fr-FR" sz="1400" b="1" dirty="0"/>
              <a:t> De nombreux jeux amusants étaient aussi proposés 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b="1" dirty="0"/>
              <a:t> Jeu du tir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b="1" dirty="0"/>
              <a:t> Jeu de la Grenouille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b="1" dirty="0"/>
              <a:t> Création de la future écharpe du club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b="1" dirty="0"/>
              <a:t> Initiation Footgolf </a:t>
            </a:r>
          </a:p>
          <a:p>
            <a:r>
              <a:rPr lang="fr-FR" sz="1400" b="1" dirty="0"/>
              <a:t>Quelques lots étaient à gagner sur certains jeux proposés</a:t>
            </a:r>
          </a:p>
          <a:p>
            <a:r>
              <a:rPr lang="fr-FR" sz="1400" b="1" dirty="0"/>
              <a:t>(Exemple : Jeu du tir : 20€ de bon d’achat sur la boutique du club pour les plus âgés et les plus jeunes).  </a:t>
            </a:r>
          </a:p>
          <a:p>
            <a:r>
              <a:rPr lang="fr-FR" sz="1400" b="1" dirty="0"/>
              <a:t>En fin d’après-midi, les enfants ont pu avoir la visite du Père Noël avec une distribution de chocolat et quelques photos, au plus grand plaisir des enfants.</a:t>
            </a:r>
          </a:p>
        </p:txBody>
      </p:sp>
    </p:spTree>
    <p:extLst>
      <p:ext uri="{BB962C8B-B14F-4D97-AF65-F5344CB8AC3E}">
        <p14:creationId xmlns:p14="http://schemas.microsoft.com/office/powerpoint/2010/main" val="1056282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5AC5BC2-27FD-484E-BE03-9F40DDB19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1A967A9-4BB1-44E2-AEA1-88759FFA7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038" y="742950"/>
            <a:ext cx="2695574" cy="179704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B37004-0F3E-43DA-A63F-1ED2809F8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25" y="742950"/>
            <a:ext cx="2695575" cy="17970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13D870B-3415-4AB0-BEDB-04D4EF29B0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56" y="2708060"/>
            <a:ext cx="2695574" cy="179704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D7A8020-21E4-4081-9AAA-44A04ECF55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587" y="2698535"/>
            <a:ext cx="2695574" cy="179704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87EB22A-BCA4-4FDC-BDC8-A8F1EC8DE0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8" y="3962400"/>
            <a:ext cx="3132758" cy="208850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E7F9A51-282A-49C1-B02D-F47953B8CAD8}"/>
              </a:ext>
            </a:extLst>
          </p:cNvPr>
          <p:cNvSpPr txBox="1"/>
          <p:nvPr/>
        </p:nvSpPr>
        <p:spPr>
          <a:xfrm>
            <a:off x="4830365" y="4803041"/>
            <a:ext cx="6267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Vous pouvez trouver plus de photo sur le site Facebook du club :</a:t>
            </a:r>
          </a:p>
          <a:p>
            <a:pPr algn="ctr"/>
            <a:r>
              <a:rPr lang="fr-FR" dirty="0">
                <a:hlinkClick r:id="rId8"/>
              </a:rPr>
              <a:t>FC Vallée du </a:t>
            </a:r>
            <a:r>
              <a:rPr lang="fr-FR" dirty="0" err="1">
                <a:hlinkClick r:id="rId8"/>
              </a:rPr>
              <a:t>Graon</a:t>
            </a:r>
            <a:r>
              <a:rPr lang="fr-FR" dirty="0">
                <a:hlinkClick r:id="rId8"/>
              </a:rPr>
              <a:t> | Facebook</a:t>
            </a:r>
            <a:endParaRPr lang="fr-FR" dirty="0"/>
          </a:p>
          <a:p>
            <a:pPr algn="ctr"/>
            <a:r>
              <a:rPr lang="fr-FR" dirty="0"/>
              <a:t>Ou sur la page Facebook : </a:t>
            </a:r>
          </a:p>
          <a:p>
            <a:pPr algn="ctr"/>
            <a:r>
              <a:rPr lang="fr-FR" dirty="0">
                <a:hlinkClick r:id="rId9"/>
              </a:rPr>
              <a:t>FC Vallée du </a:t>
            </a:r>
            <a:r>
              <a:rPr lang="fr-FR" dirty="0" err="1">
                <a:hlinkClick r:id="rId9"/>
              </a:rPr>
              <a:t>Graon</a:t>
            </a:r>
            <a:r>
              <a:rPr lang="fr-FR" dirty="0">
                <a:hlinkClick r:id="rId9"/>
              </a:rPr>
              <a:t>. | Facebook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187957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225</Words>
  <Application>Microsoft Office PowerPoint</Application>
  <PresentationFormat>Grand écran</PresentationFormat>
  <Paragraphs>20</Paragraphs>
  <Slides>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Candara</vt:lpstr>
      <vt:lpstr>Wingdings</vt:lpstr>
      <vt:lpstr>Thème Office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PAQUEREAU Marion</dc:creator>
  <cp:lastModifiedBy>Kevin SEGRETIN</cp:lastModifiedBy>
  <cp:revision>2</cp:revision>
  <dcterms:created xsi:type="dcterms:W3CDTF">2021-08-11T14:51:11Z</dcterms:created>
  <dcterms:modified xsi:type="dcterms:W3CDTF">2022-01-11T14:36:07Z</dcterms:modified>
</cp:coreProperties>
</file>