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30/12/2021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30/12/2021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30/12/2021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30/12/2021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30/12/2021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30/12/2021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30/12/2021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30/12/2021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30/12/2021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30/12/2021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30/12/2021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30/12/2021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04-12-2021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2950700" y="2206305"/>
            <a:ext cx="1749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ndara" panose="020E0502030303020204" pitchFamily="34" charset="0"/>
              </a:rPr>
              <a:t>Les Sables FCOC</a:t>
            </a:r>
            <a:endParaRPr lang="fr-FR" sz="1600" b="1" dirty="0">
              <a:latin typeface="Candara" panose="020E0502030303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Club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816456"/>
            <a:ext cx="143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Engagement citoyen </a:t>
            </a:r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1" y="2206305"/>
            <a:ext cx="149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Téléthon</a:t>
            </a:r>
            <a:endParaRPr lang="fr-FR" sz="1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856452" y="3134909"/>
            <a:ext cx="61952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Pour </a:t>
            </a:r>
            <a:r>
              <a:rPr lang="fr-FR" sz="1200" dirty="0"/>
              <a:t>la première fois de leur histoire, Les Sables FCOC et le TVEC Les Sables 85 s'unissent pour la bonne cause !</a:t>
            </a:r>
          </a:p>
          <a:p>
            <a:r>
              <a:rPr lang="fr-FR" sz="1200" dirty="0"/>
              <a:t>Samedi 4 Décembre, les deux clubs vous invitent à une "Fête du Foot" sur le terrain synthétique du stade Marcel Guilbaud. A partir de 10 heures et jusqu'à 18 heures, ce sont 10 jeux football qui vous attendent sous l'animation des bénévoles des deux clubs.</a:t>
            </a:r>
          </a:p>
          <a:p>
            <a:r>
              <a:rPr lang="fr-FR" sz="1200" dirty="0"/>
              <a:t>Au programme ? Du Golf-Foot, un parcours de </a:t>
            </a:r>
            <a:r>
              <a:rPr lang="fr-FR" sz="1200" dirty="0" err="1"/>
              <a:t>céci</a:t>
            </a:r>
            <a:r>
              <a:rPr lang="fr-FR" sz="1200" dirty="0"/>
              <a:t>-foot, un terrain de </a:t>
            </a:r>
            <a:r>
              <a:rPr lang="fr-FR" sz="1200" dirty="0" err="1"/>
              <a:t>feet-bool</a:t>
            </a:r>
            <a:r>
              <a:rPr lang="fr-FR" sz="1200" dirty="0"/>
              <a:t> et un de Tennis-Ballon, une piste de Bowling-Foot, une aire de jonglerie, un défi de Cross-Barre, un terrain de foot en marchant, la bâche à point et deux blocs de </a:t>
            </a:r>
            <a:r>
              <a:rPr lang="fr-FR" sz="1200" dirty="0" err="1"/>
              <a:t>Bucket</a:t>
            </a:r>
            <a:r>
              <a:rPr lang="fr-FR" sz="1200" dirty="0"/>
              <a:t>-Ball seront là pour vous divertir toute la journée !</a:t>
            </a:r>
          </a:p>
          <a:p>
            <a:r>
              <a:rPr lang="fr-FR" sz="1200" dirty="0"/>
              <a:t>A partir de 1€ la partie, venez à plusieurs et défiez-vous entre amis avant de vous diriger vers le bar qui sera tenu par le Comité des Fêtes du FCOC !</a:t>
            </a:r>
          </a:p>
          <a:p>
            <a:r>
              <a:rPr lang="fr-FR" sz="1200" dirty="0"/>
              <a:t>Cette journée, ouverte à tous (licenciés ou non et sans limite d'âge), permettra aux clubs de football sablais de faire un don exceptionnel au Téléthon !</a:t>
            </a:r>
          </a:p>
          <a:p>
            <a:r>
              <a:rPr lang="fr-FR" sz="1200" dirty="0"/>
              <a:t>Petit bonus : La recette de la billetterie du derby du samedi 20 Novembre entre le TVEC Les Sables 85 et Les Sables FCOC sera ajoutée à la journée du 4 décembre !</a:t>
            </a:r>
          </a:p>
          <a:p>
            <a:r>
              <a:rPr lang="fr-FR" sz="1200" dirty="0"/>
              <a:t>On compte sur vous pour faire grimper le compteur le plus haut possible !</a:t>
            </a:r>
          </a:p>
          <a:p>
            <a:r>
              <a:rPr lang="fr-FR" sz="1200" dirty="0"/>
              <a:t>Plus Forts... Ensemble !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21136" t="21473" r="52338" b="44862"/>
          <a:stretch/>
        </p:blipFill>
        <p:spPr>
          <a:xfrm>
            <a:off x="2506920" y="1227667"/>
            <a:ext cx="6772547" cy="483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45" y="678721"/>
            <a:ext cx="3867010" cy="54342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5" y="1907085"/>
            <a:ext cx="5961045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592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256</Words>
  <Application>Microsoft Office PowerPoint</Application>
  <PresentationFormat>Grand écran</PresentationFormat>
  <Paragraphs>13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Romain</cp:lastModifiedBy>
  <cp:revision>4</cp:revision>
  <dcterms:created xsi:type="dcterms:W3CDTF">2021-08-11T14:51:11Z</dcterms:created>
  <dcterms:modified xsi:type="dcterms:W3CDTF">2021-12-30T17:18:30Z</dcterms:modified>
</cp:coreProperties>
</file>