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VELIN Sylvie" userId="6d881880-1940-4249-b4d7-d049d6595b30" providerId="ADAL" clId="{95FE3C75-1F4A-48B5-98A5-F60F46BEF7B1}"/>
    <pc:docChg chg="modSld">
      <pc:chgData name="HUVELIN Sylvie" userId="6d881880-1940-4249-b4d7-d049d6595b30" providerId="ADAL" clId="{95FE3C75-1F4A-48B5-98A5-F60F46BEF7B1}" dt="2022-01-13T14:01:16.382" v="1" actId="20577"/>
      <pc:docMkLst>
        <pc:docMk/>
      </pc:docMkLst>
      <pc:sldChg chg="modSp mod">
        <pc:chgData name="HUVELIN Sylvie" userId="6d881880-1940-4249-b4d7-d049d6595b30" providerId="ADAL" clId="{95FE3C75-1F4A-48B5-98A5-F60F46BEF7B1}" dt="2022-01-13T14:01:16.382" v="1" actId="20577"/>
        <pc:sldMkLst>
          <pc:docMk/>
          <pc:sldMk cId="1056282994" sldId="257"/>
        </pc:sldMkLst>
        <pc:spChg chg="mod">
          <ac:chgData name="HUVELIN Sylvie" userId="6d881880-1940-4249-b4d7-d049d6595b30" providerId="ADAL" clId="{95FE3C75-1F4A-48B5-98A5-F60F46BEF7B1}" dt="2022-01-13T14:01:16.382" v="1" actId="20577"/>
          <ac:spMkLst>
            <pc:docMk/>
            <pc:sldMk cId="1056282994" sldId="257"/>
            <ac:spMk id="10" creationId="{7FD23A85-3C80-46BE-87FF-44366A397C1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83E426A-4931-45DC-9C85-D6503F947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BC15507-9948-4B2B-9C3F-5DD53473A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C8FC96C-6CBA-4123-BDA1-F70BD25B4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E020FF-09FD-48D7-BAB3-4FED0EB0D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0B2940-94D8-496E-B172-7CF8E548F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641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EC3A1F9-4019-42D0-81C6-8C404A95B2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1D4866B-999C-460E-82FE-CB07C775EC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F1F157-033B-4B76-BF9A-DEEC2AF2B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32E539-9A04-499C-9BCE-2071D6C24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70FCF8-060E-4335-A2B9-C351CC50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8575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744F9CF8-9B6F-4188-981D-2589ED601A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A19E68D-E43A-4E3B-A916-45239B7A94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53F91A8-5A8A-4908-9F87-32B35FA97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9A79C71-101B-4551-84BF-4F6E3CCD7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91302A-534E-4B6A-B822-1BA4D2C63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3142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6E94D6-04E5-41A4-8FF8-D967EDC17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6478464-94BB-43BA-9290-318A7E33B7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28F7088-C2B9-4E3F-9CF8-2DC102F6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1E40DC-1DF5-4DE6-AD67-F5BE3DC6E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030E383-1AE9-4137-8059-C57554549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931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1FC89C-DEDD-4C5D-9053-5AC6A857E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4F8B68B-9C31-4BC9-9F4F-A884BAC9D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27AF55-FEE8-4F6F-BDB7-85ED538CF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1CBFC2-2217-421C-8BFF-6DC9B08AF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8B61D2-6FDE-4B11-8076-4FAE766FF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219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11C981-22D4-4D63-B378-0FDB11DBD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409339-A734-4E52-84F6-45DB8F6394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F56EAA-6593-492C-96C6-02E53E710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2FDC3B-A484-4B61-883E-35A97D74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21937F8-D2FC-435C-8C49-06605C7371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E30D5A-DCD1-488D-94AA-81264AC4E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6806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2E0908-15C2-4224-8F5B-779B4BE45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BA17239-61A0-4A69-BCCA-CCE859B50A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55281F8-55DA-4F62-BE26-C3F4055FE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E2AB2C3-BEF8-4853-85C8-B5B2C7CDBC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E68DC1E-7B97-44E7-B401-52FC4C122F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96E5789-1A5B-4365-B427-A1F4C1F1E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C77B25F-CA9B-41FC-A070-5876BF030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782050C-5646-4ABB-AA09-F8CB2840C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935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BDDB33-5620-45AD-BC91-8362ED9EB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10C3CBA2-947F-4DBA-9434-C1805FA13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A7DE336-5EDD-4259-9C14-8BF3D9B81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BE4C84-986A-4DD1-95B4-25DB86123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4645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8BE8941-41D5-4A5A-80D2-E5041D45A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885191-340D-44B3-AE8D-1B2CBAAA9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00C2339-51E6-4F76-8B1F-DC860AC8E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05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BD09DA-EEF8-4095-BC6E-76972C71F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85CC88-12FE-4D85-A48E-1D1B91E3E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5652599-131E-437B-8E79-5057D16763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9450E9C-7913-45CE-8C08-143FF866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DC6BE7-512B-4D23-B2FA-12C0D7316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8BC4042-C070-41D9-B5C6-EB8FDD572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414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0A2542-01DA-4296-92D2-D236EDFF3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4917B2A-D773-4A78-AEEA-16B41A3B6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A7F327D-42F2-4EE1-88B9-0D362ADDD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E07DE6E-16C3-4E3B-B41F-1FACA288B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904EC13-ECF8-4AC2-84F8-DD4D310E5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52203D5-53B9-4669-938D-4F4D34499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7818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EE6C4A2-4457-4AE4-B635-44355469C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FE79344-E926-4FFF-A7BA-CA346780E4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5046187-1F3C-4693-BFF3-2E754BD7A7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AD715-54EB-4DFB-884A-29AD0E4DB172}" type="datetimeFigureOut">
              <a:rPr lang="fr-FR" smtClean="0"/>
              <a:t>13/01/2022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80A03D2-429F-4962-B883-9142F866DC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0BE007-E855-4CCD-92F9-228D41D5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2F64BB-184B-44BF-A94F-BFC50A702DF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209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ABB57ED-923A-4EA5-BAB0-38C35841B5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508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EC387A5-5B97-4F6D-95BF-1104710895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0910" y="857"/>
            <a:ext cx="12192000" cy="6857143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38EAAD8-2B00-4671-ACD7-C5907D609F3A}"/>
              </a:ext>
            </a:extLst>
          </p:cNvPr>
          <p:cNvSpPr txBox="1"/>
          <p:nvPr/>
        </p:nvSpPr>
        <p:spPr>
          <a:xfrm>
            <a:off x="5569528" y="886691"/>
            <a:ext cx="134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50</a:t>
            </a:r>
            <a:endParaRPr lang="fr-FR" b="1" dirty="0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183640-A177-4391-AC6F-47EA292988BF}"/>
              </a:ext>
            </a:extLst>
          </p:cNvPr>
          <p:cNvSpPr txBox="1"/>
          <p:nvPr/>
        </p:nvSpPr>
        <p:spPr>
          <a:xfrm>
            <a:off x="5380181" y="2103921"/>
            <a:ext cx="134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U6-U13</a:t>
            </a:r>
            <a:endParaRPr lang="fr-FR" b="1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B76D47FD-780F-4B7A-BE11-FBE554F2D679}"/>
              </a:ext>
            </a:extLst>
          </p:cNvPr>
          <p:cNvSpPr txBox="1"/>
          <p:nvPr/>
        </p:nvSpPr>
        <p:spPr>
          <a:xfrm>
            <a:off x="2752437" y="2052991"/>
            <a:ext cx="1962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USMT COTE DE LUMIERE</a:t>
            </a:r>
            <a:endParaRPr lang="fr-FR" b="1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FB04A922-B376-4125-9E23-2E98F4273464}"/>
              </a:ext>
            </a:extLst>
          </p:cNvPr>
          <p:cNvSpPr txBox="1"/>
          <p:nvPr/>
        </p:nvSpPr>
        <p:spPr>
          <a:xfrm>
            <a:off x="7502236" y="825136"/>
            <a:ext cx="1348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/>
              <a:t>ENGAGEMENT CITOYENNETE</a:t>
            </a:r>
            <a:endParaRPr lang="fr-FR" sz="1200" b="1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933B38E-C962-4933-830E-76C7F5847523}"/>
              </a:ext>
            </a:extLst>
          </p:cNvPr>
          <p:cNvSpPr txBox="1"/>
          <p:nvPr/>
        </p:nvSpPr>
        <p:spPr>
          <a:xfrm>
            <a:off x="7273637" y="2042366"/>
            <a:ext cx="18057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COLLECTES JOUETS</a:t>
            </a:r>
            <a:endParaRPr lang="fr-FR" sz="1600" b="1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C06F8288-1170-4FCD-98F1-8ECE672BC37E}"/>
              </a:ext>
            </a:extLst>
          </p:cNvPr>
          <p:cNvSpPr txBox="1"/>
          <p:nvPr/>
        </p:nvSpPr>
        <p:spPr>
          <a:xfrm>
            <a:off x="858981" y="2165476"/>
            <a:ext cx="134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15/12/21</a:t>
            </a:r>
            <a:endParaRPr lang="fr-FR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7FD23A85-3C80-46BE-87FF-44366A397C1D}"/>
              </a:ext>
            </a:extLst>
          </p:cNvPr>
          <p:cNvSpPr txBox="1"/>
          <p:nvPr/>
        </p:nvSpPr>
        <p:spPr>
          <a:xfrm>
            <a:off x="2575790" y="3321152"/>
            <a:ext cx="6578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En partenariat avec l’Adresse immobilier, les enfants à l’école de football de l’USMTCL ont récolté près de 50 jouets au profit de l’association « J’traine Pas » les rockeurs ont du cœur. Les jouets récoltés ont été remis à l’agence Immobilière, l’Adresse de la Tranche/mer le 15 décembre 2021.</a:t>
            </a:r>
          </a:p>
          <a:p>
            <a:r>
              <a:rPr lang="fr-FR" b="1" dirty="0"/>
              <a:t>Ils sont destinés à des enfants dans le besoin, enfants hospitalisés, autistes en Vendée</a:t>
            </a:r>
          </a:p>
          <a:p>
            <a:endParaRPr lang="fr-FR" b="1" dirty="0"/>
          </a:p>
          <a:p>
            <a:r>
              <a:rPr lang="fr-FR" b="1" dirty="0"/>
              <a:t>Merci à tous pour ce geste qui va mettre du sourire aux lèvres à ces enfants </a:t>
            </a:r>
          </a:p>
        </p:txBody>
      </p:sp>
    </p:spTree>
    <p:extLst>
      <p:ext uri="{BB962C8B-B14F-4D97-AF65-F5344CB8AC3E}">
        <p14:creationId xmlns:p14="http://schemas.microsoft.com/office/powerpoint/2010/main" val="1056282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5AC5BC2-27FD-484E-BE03-9F40DDB19C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"/>
            <a:ext cx="12192000" cy="6857143"/>
          </a:xfrm>
          <a:prstGeom prst="rect">
            <a:avLst/>
          </a:prstGeom>
        </p:spPr>
      </p:pic>
      <p:pic>
        <p:nvPicPr>
          <p:cNvPr id="3" name="Image 2" descr="Une image contenant herbe, ciel, extérieur, enfant&#10;&#10;Description générée automatiquement">
            <a:extLst>
              <a:ext uri="{FF2B5EF4-FFF2-40B4-BE49-F238E27FC236}">
                <a16:creationId xmlns:a16="http://schemas.microsoft.com/office/drawing/2014/main" id="{2919AFB4-03B4-4126-B1B3-3C90ED8500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498" y="1439692"/>
            <a:ext cx="6316494" cy="473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87957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98</Words>
  <Application>Microsoft Office PowerPoint</Application>
  <PresentationFormat>Grand écran</PresentationFormat>
  <Paragraphs>10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PAQUEREAU Marion</dc:creator>
  <cp:lastModifiedBy>HUVELIN Sylvie</cp:lastModifiedBy>
  <cp:revision>3</cp:revision>
  <dcterms:created xsi:type="dcterms:W3CDTF">2021-08-11T14:51:11Z</dcterms:created>
  <dcterms:modified xsi:type="dcterms:W3CDTF">2022-01-13T14:01:19Z</dcterms:modified>
</cp:coreProperties>
</file>