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/R39XgWtNh0iPuEbDRm35eqt6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C3B4822F-19E1-4401-9C7F-711A361FA65F}"/>
    <pc:docChg chg="modSld">
      <pc:chgData name="HUVELIN Sylvie" userId="6d881880-1940-4249-b4d7-d049d6595b30" providerId="ADAL" clId="{C3B4822F-19E1-4401-9C7F-711A361FA65F}" dt="2022-01-13T11:30:39.127" v="23" actId="6549"/>
      <pc:docMkLst>
        <pc:docMk/>
      </pc:docMkLst>
      <pc:sldChg chg="modSp mod">
        <pc:chgData name="HUVELIN Sylvie" userId="6d881880-1940-4249-b4d7-d049d6595b30" providerId="ADAL" clId="{C3B4822F-19E1-4401-9C7F-711A361FA65F}" dt="2022-01-13T11:30:39.127" v="23" actId="6549"/>
        <pc:sldMkLst>
          <pc:docMk/>
          <pc:sldMk cId="0" sldId="257"/>
        </pc:sldMkLst>
        <pc:spChg chg="mod">
          <ac:chgData name="HUVELIN Sylvie" userId="6d881880-1940-4249-b4d7-d049d6595b30" providerId="ADAL" clId="{C3B4822F-19E1-4401-9C7F-711A361FA65F}" dt="2022-01-13T11:30:39.127" v="23" actId="6549"/>
          <ac:spMkLst>
            <pc:docMk/>
            <pc:sldMk cId="0" sldId="257"/>
            <ac:spMk id="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1115775" y="2038000"/>
            <a:ext cx="171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Du 7 décembre au 21 décembre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2598975" y="3292925"/>
            <a:ext cx="65313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onjour , l'école de foot par l'intermédiaire de Jean-Claude </a:t>
            </a:r>
            <a:r>
              <a:rPr lang="fr-FR" sz="1800" dirty="0" err="1">
                <a:latin typeface="Calibri"/>
                <a:ea typeface="Calibri"/>
                <a:cs typeface="Calibri"/>
                <a:sym typeface="Calibri"/>
              </a:rPr>
              <a:t>Peaudeau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 (éducateur) et Noam </a:t>
            </a:r>
            <a:r>
              <a:rPr lang="fr-FR" sz="1800" dirty="0" err="1">
                <a:latin typeface="Calibri"/>
                <a:ea typeface="Calibri"/>
                <a:cs typeface="Calibri"/>
                <a:sym typeface="Calibri"/>
              </a:rPr>
              <a:t>Dussenne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 (employé civique) ont lancé l'opération : "Les grenouilles (emblème du club) ont du </a:t>
            </a:r>
            <a:r>
              <a:rPr lang="fr-FR" sz="1800" dirty="0" err="1">
                <a:latin typeface="Calibri"/>
                <a:ea typeface="Calibri"/>
                <a:cs typeface="Calibri"/>
                <a:sym typeface="Calibri"/>
              </a:rPr>
              <a:t>coeur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" afin de récolter des jouets, jeux, etc... pour les remettre à 2 associations (Restos du </a:t>
            </a:r>
            <a:r>
              <a:rPr lang="fr-FR" sz="1800" dirty="0" err="1">
                <a:latin typeface="Calibri"/>
                <a:ea typeface="Calibri"/>
                <a:cs typeface="Calibri"/>
                <a:sym typeface="Calibri"/>
              </a:rPr>
              <a:t>Coeur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 et Secours Populaire) avec l'appui de Ouest France et du Courrier Vendéen. La remise a été effectuée le 21 décembre et beaucoup d'enfants et parents ont participé à la collecte.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5157100" y="843650"/>
            <a:ext cx="209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40 Participants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7470325" y="720500"/>
            <a:ext cx="179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Engagement Citoyen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830250" y="1991800"/>
            <a:ext cx="2000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Sallertaine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(Espoirs du Marais)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157100" y="2045188"/>
            <a:ext cx="2095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latin typeface="Calibri"/>
                <a:ea typeface="Calibri"/>
                <a:cs typeface="Calibri"/>
                <a:sym typeface="Calibri"/>
              </a:rPr>
              <a:t>De U6 à U18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647325" y="1960450"/>
            <a:ext cx="1619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Les grenouilles ont du coeur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8625" y="816450"/>
            <a:ext cx="6370700" cy="53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Grand écran</PresentationFormat>
  <Paragraphs>8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1</cp:revision>
  <dcterms:created xsi:type="dcterms:W3CDTF">2021-08-11T14:51:11Z</dcterms:created>
  <dcterms:modified xsi:type="dcterms:W3CDTF">2022-01-13T11:30:49Z</dcterms:modified>
</cp:coreProperties>
</file>