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1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16/02/2022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78759" y="2083194"/>
            <a:ext cx="145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F.AIZENAY FOOTBALL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40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U10 à U13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525407" y="939567"/>
            <a:ext cx="172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ENVIRONNEMENT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206305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FAF for </a:t>
            </a:r>
            <a:r>
              <a:rPr lang="fr-FR" sz="1600" dirty="0" err="1" smtClean="0"/>
              <a:t>Planet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ndara" panose="020E0502030303020204" pitchFamily="34" charset="0"/>
              </a:rPr>
              <a:t>La </a:t>
            </a:r>
            <a:r>
              <a:rPr lang="fr-FR" sz="1400" dirty="0">
                <a:latin typeface="Candara" panose="020E0502030303020204" pitchFamily="34" charset="0"/>
              </a:rPr>
              <a:t>FAF </a:t>
            </a:r>
            <a:r>
              <a:rPr lang="fr-FR" sz="1400" dirty="0" smtClean="0">
                <a:latin typeface="Candara" panose="020E0502030303020204" pitchFamily="34" charset="0"/>
              </a:rPr>
              <a:t>s’engage</a:t>
            </a:r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 smtClean="0">
                <a:latin typeface="Candara" panose="020E0502030303020204" pitchFamily="34" charset="0"/>
              </a:rPr>
              <a:t>Le </a:t>
            </a:r>
            <a:r>
              <a:rPr lang="fr-FR" sz="1400" dirty="0">
                <a:latin typeface="Candara" panose="020E0502030303020204" pitchFamily="34" charset="0"/>
              </a:rPr>
              <a:t>matin </a:t>
            </a:r>
            <a:r>
              <a:rPr lang="fr-FR" sz="1400" dirty="0" smtClean="0">
                <a:latin typeface="Candara" panose="020E0502030303020204" pitchFamily="34" charset="0"/>
              </a:rPr>
              <a:t>du 16 février nos </a:t>
            </a:r>
            <a:r>
              <a:rPr lang="fr-FR" sz="1400" dirty="0">
                <a:latin typeface="Candara" panose="020E0502030303020204" pitchFamily="34" charset="0"/>
              </a:rPr>
              <a:t>U10 à U13 étaient nombreux </a:t>
            </a:r>
            <a:r>
              <a:rPr lang="fr-FR" sz="1400" dirty="0" smtClean="0">
                <a:latin typeface="Candara" panose="020E0502030303020204" pitchFamily="34" charset="0"/>
              </a:rPr>
              <a:t>(40 joueurs) à </a:t>
            </a:r>
            <a:r>
              <a:rPr lang="fr-FR" sz="1400" dirty="0">
                <a:latin typeface="Candara" panose="020E0502030303020204" pitchFamily="34" charset="0"/>
              </a:rPr>
              <a:t>venir braver la pluie pour nettoyer le complexe municipal et ses alentours (Skate-Park, Pistes Cyclables, Parkings, </a:t>
            </a:r>
            <a:r>
              <a:rPr lang="fr-FR" sz="1400" dirty="0" smtClean="0">
                <a:latin typeface="Candara" panose="020E0502030303020204" pitchFamily="34" charset="0"/>
              </a:rPr>
              <a:t>Piscine, Salle de sports</a:t>
            </a:r>
            <a:r>
              <a:rPr lang="fr-FR" sz="1400" smtClean="0">
                <a:latin typeface="Candara" panose="020E0502030303020204" pitchFamily="34" charset="0"/>
              </a:rPr>
              <a:t>, </a:t>
            </a:r>
            <a:r>
              <a:rPr lang="fr-FR" sz="1400" smtClean="0">
                <a:latin typeface="Candara" panose="020E0502030303020204" pitchFamily="34" charset="0"/>
              </a:rPr>
              <a:t>Courts </a:t>
            </a:r>
            <a:r>
              <a:rPr lang="fr-FR" sz="1400" dirty="0" smtClean="0">
                <a:latin typeface="Candara" panose="020E0502030303020204" pitchFamily="34" charset="0"/>
              </a:rPr>
              <a:t>de tennis, école Louis Buton, Étang </a:t>
            </a:r>
            <a:r>
              <a:rPr lang="fr-FR" sz="1400" dirty="0">
                <a:latin typeface="Candara" panose="020E0502030303020204" pitchFamily="34" charset="0"/>
              </a:rPr>
              <a:t>du Martin Pêcheur…) </a:t>
            </a:r>
          </a:p>
          <a:p>
            <a:r>
              <a:rPr lang="fr-FR" sz="1400" dirty="0">
                <a:latin typeface="Candara" panose="020E0502030303020204" pitchFamily="34" charset="0"/>
              </a:rPr>
              <a:t>Le bilan s’avère lourd avec plus d’une dizaine de sacs remplis de canettes, verres, papiers, masques, plastiques… mais aussi un pneu, un arrosoir, un vidéo projecteur </a:t>
            </a:r>
            <a:r>
              <a:rPr lang="fr-FR" sz="1400" dirty="0" smtClean="0">
                <a:latin typeface="Candara" panose="020E0502030303020204" pitchFamily="34" charset="0"/>
              </a:rPr>
              <a:t>😟</a:t>
            </a:r>
          </a:p>
          <a:p>
            <a:r>
              <a:rPr lang="fr-FR" sz="1400" dirty="0" smtClean="0">
                <a:latin typeface="Candara" panose="020E0502030303020204" pitchFamily="34" charset="0"/>
              </a:rPr>
              <a:t>La matinée s’est </a:t>
            </a:r>
            <a:r>
              <a:rPr lang="fr-FR" sz="1400" dirty="0" smtClean="0">
                <a:latin typeface="Candara" panose="020E0502030303020204" pitchFamily="34" charset="0"/>
              </a:rPr>
              <a:t>terminée </a:t>
            </a:r>
            <a:r>
              <a:rPr lang="fr-FR" sz="1400" dirty="0" smtClean="0">
                <a:latin typeface="Candara" panose="020E0502030303020204" pitchFamily="34" charset="0"/>
              </a:rPr>
              <a:t>par un tournoi de football.</a:t>
            </a:r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Félicitations à nos jeunes joueurs pour cette action. </a:t>
            </a:r>
          </a:p>
          <a:p>
            <a:r>
              <a:rPr lang="fr-FR" sz="1400" dirty="0">
                <a:latin typeface="Candara" panose="020E0502030303020204" pitchFamily="34" charset="0"/>
              </a:rPr>
              <a:t>#</a:t>
            </a:r>
            <a:r>
              <a:rPr lang="fr-FR" sz="1400" dirty="0" err="1" smtClean="0">
                <a:latin typeface="Candara" panose="020E0502030303020204" pitchFamily="34" charset="0"/>
              </a:rPr>
              <a:t>citoyensfafiens#environnement#déchets#planète#respect</a:t>
            </a:r>
            <a:endParaRPr lang="fr-FR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16" y="2043933"/>
            <a:ext cx="2267387" cy="31797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03" y="634888"/>
            <a:ext cx="2113566" cy="28180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303" y="3447404"/>
            <a:ext cx="2113566" cy="28180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888" y="626862"/>
            <a:ext cx="2125606" cy="28341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455" y="642914"/>
            <a:ext cx="2113567" cy="28180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474" y="3461003"/>
            <a:ext cx="2115406" cy="28205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9818" y="3481937"/>
            <a:ext cx="2099706" cy="27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124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La FAF</cp:lastModifiedBy>
  <cp:revision>5</cp:revision>
  <dcterms:created xsi:type="dcterms:W3CDTF">2021-08-11T14:51:11Z</dcterms:created>
  <dcterms:modified xsi:type="dcterms:W3CDTF">2022-03-09T19:02:25Z</dcterms:modified>
</cp:coreProperties>
</file>