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2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3E426A-4931-45DC-9C85-D6503F947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BC15507-9948-4B2B-9C3F-5DD53473A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8FC96C-6CBA-4123-BDA1-F70BD25B4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25/01/2022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E020FF-09FD-48D7-BAB3-4FED0EB0D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0B2940-94D8-496E-B172-7CF8E548F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64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C3A1F9-4019-42D0-81C6-8C404A95B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1D4866B-999C-460E-82FE-CB07C775E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F1F157-033B-4B76-BF9A-DEEC2AF2B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25/01/2022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32E539-9A04-499C-9BCE-2071D6C2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70FCF8-060E-4335-A2B9-C351CC50E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57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44F9CF8-9B6F-4188-981D-2589ED601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19E68D-E43A-4E3B-A916-45239B7A9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3F91A8-5A8A-4908-9F87-32B35FA9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25/01/2022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A79C71-101B-4551-84BF-4F6E3CCD7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91302A-534E-4B6A-B822-1BA4D2C6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14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6E94D6-04E5-41A4-8FF8-D967EDC17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478464-94BB-43BA-9290-318A7E33B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8F7088-C2B9-4E3F-9CF8-2DC102F64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25/01/2022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1E40DC-1DF5-4DE6-AD67-F5BE3DC6E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30E383-1AE9-4137-8059-C57554549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93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1FC89C-DEDD-4C5D-9053-5AC6A857E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F8B68B-9C31-4BC9-9F4F-A884BAC9D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27AF55-FEE8-4F6F-BDB7-85ED538CF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25/01/2022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1CBFC2-2217-421C-8BFF-6DC9B08AF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8B61D2-6FDE-4B11-8076-4FAE766FF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19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11C981-22D4-4D63-B378-0FDB11DBD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409339-A734-4E52-84F6-45DB8F6394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DF56EAA-6593-492C-96C6-02E53E710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2FDC3B-A484-4B61-883E-35A97D74E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25/01/2022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1937F8-D2FC-435C-8C49-06605C737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E30D5A-DCD1-488D-94AA-81264AC4E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80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2E0908-15C2-4224-8F5B-779B4BE45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A17239-61A0-4A69-BCCA-CCE859B50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55281F8-55DA-4F62-BE26-C3F4055FE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E2AB2C3-BEF8-4853-85C8-B5B2C7CDB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E68DC1E-7B97-44E7-B401-52FC4C122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96E5789-1A5B-4365-B427-A1F4C1F1E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25/01/2022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C77B25F-CA9B-41FC-A070-5876BF03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782050C-5646-4ABB-AA09-F8CB2840C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35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BDDB33-5620-45AD-BC91-8362ED9EB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C3CBA2-947F-4DBA-9434-C1805FA1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25/01/2022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A7DE336-5EDD-4259-9C14-8BF3D9B8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3BE4C84-986A-4DD1-95B4-25DB8612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64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8BE8941-41D5-4A5A-80D2-E5041D45A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25/01/2022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0885191-340D-44B3-AE8D-1B2CBAAA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00C2339-51E6-4F76-8B1F-DC860AC8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05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BD09DA-EEF8-4095-BC6E-76972C71F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85CC88-12FE-4D85-A48E-1D1B91E3E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5652599-131E-437B-8E79-5057D1676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450E9C-7913-45CE-8C08-143FF8664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25/01/2022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DC6BE7-512B-4D23-B2FA-12C0D7316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BC4042-C070-41D9-B5C6-EB8FDD572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41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A2542-01DA-4296-92D2-D236EDFF3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4917B2A-D773-4A78-AEEA-16B41A3B6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7F327D-42F2-4EE1-88B9-0D362ADDD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E07DE6E-16C3-4E3B-B41F-1FACA288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25/01/2022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04EC13-ECF8-4AC2-84F8-DD4D310E5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2203D5-53B9-4669-938D-4F4D34499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81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EE6C4A2-4457-4AE4-B635-44355469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E79344-E926-4FFF-A7BA-CA346780E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46187-1F3C-4693-BFF3-2E754BD7A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AD715-54EB-4DFB-884A-29AD0E4DB172}" type="datetimeFigureOut">
              <a:rPr lang="fr-FR" smtClean="0"/>
              <a:t>25/01/2022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0A03D2-429F-4962-B883-9142F866D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0BE007-E855-4CCD-92F9-228D41D58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09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ABB57ED-923A-4EA5-BAB0-38C35841B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0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EC387A5-5B97-4F6D-95BF-11047108951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ED47D88-900A-4B5C-90F2-A5276856C877}"/>
              </a:ext>
            </a:extLst>
          </p:cNvPr>
          <p:cNvSpPr txBox="1"/>
          <p:nvPr/>
        </p:nvSpPr>
        <p:spPr>
          <a:xfrm>
            <a:off x="946485" y="2158179"/>
            <a:ext cx="1818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Candara" panose="020E0502030303020204" pitchFamily="34" charset="0"/>
              </a:rPr>
              <a:t>12 janvier 2022</a:t>
            </a:r>
            <a:endParaRPr lang="fr-FR" sz="2000" dirty="0">
              <a:latin typeface="Candara" panose="020E0502030303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DC583A-7E72-48D1-BE3D-9690F901C29C}"/>
              </a:ext>
            </a:extLst>
          </p:cNvPr>
          <p:cNvSpPr txBox="1"/>
          <p:nvPr/>
        </p:nvSpPr>
        <p:spPr>
          <a:xfrm>
            <a:off x="3099732" y="2206305"/>
            <a:ext cx="14512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Candara" panose="020E0502030303020204" pitchFamily="34" charset="0"/>
              </a:rPr>
              <a:t>Beaulieu SF</a:t>
            </a:r>
            <a:endParaRPr lang="fr-FR" sz="1600" b="1" dirty="0">
              <a:latin typeface="Candara" panose="020E0502030303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E2933AE-43B7-4CB5-AF51-C618BD4123E0}"/>
              </a:ext>
            </a:extLst>
          </p:cNvPr>
          <p:cNvSpPr txBox="1"/>
          <p:nvPr/>
        </p:nvSpPr>
        <p:spPr>
          <a:xfrm>
            <a:off x="5134062" y="939567"/>
            <a:ext cx="1988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Candara" panose="020E0502030303020204" pitchFamily="34" charset="0"/>
              </a:rPr>
              <a:t>62</a:t>
            </a:r>
            <a:endParaRPr lang="fr-FR" sz="2000" dirty="0">
              <a:latin typeface="Candara" panose="020E0502030303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A401778-E3A0-4498-842A-C9A1C555A392}"/>
              </a:ext>
            </a:extLst>
          </p:cNvPr>
          <p:cNvSpPr txBox="1"/>
          <p:nvPr/>
        </p:nvSpPr>
        <p:spPr>
          <a:xfrm>
            <a:off x="4957893" y="2206305"/>
            <a:ext cx="2256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Candara" panose="020E0502030303020204" pitchFamily="34" charset="0"/>
              </a:rPr>
              <a:t>U7 à u14</a:t>
            </a:r>
            <a:endParaRPr lang="fr-FR" sz="1600" dirty="0">
              <a:latin typeface="Candara" panose="020E0502030303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93D93A0-D4FC-47B0-AD17-5A81D9552E24}"/>
              </a:ext>
            </a:extLst>
          </p:cNvPr>
          <p:cNvSpPr txBox="1"/>
          <p:nvPr/>
        </p:nvSpPr>
        <p:spPr>
          <a:xfrm>
            <a:off x="7443537" y="939567"/>
            <a:ext cx="1876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RÈGLES DU JEU ET ARBITRAGE</a:t>
            </a:r>
            <a:endParaRPr lang="fr-FR" sz="12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1AADF6F-65CD-4DD8-8D97-EABB3C7F2622}"/>
              </a:ext>
            </a:extLst>
          </p:cNvPr>
          <p:cNvSpPr txBox="1"/>
          <p:nvPr/>
        </p:nvSpPr>
        <p:spPr>
          <a:xfrm>
            <a:off x="7642371" y="2206305"/>
            <a:ext cx="1493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Arbitrage</a:t>
            </a:r>
            <a:endParaRPr lang="fr-FR" sz="16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9A60E1B-85C9-4CBA-B97B-EA04316F414C}"/>
              </a:ext>
            </a:extLst>
          </p:cNvPr>
          <p:cNvSpPr txBox="1"/>
          <p:nvPr/>
        </p:nvSpPr>
        <p:spPr>
          <a:xfrm>
            <a:off x="2558716" y="3179428"/>
            <a:ext cx="64930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 smtClean="0">
                <a:latin typeface="Candara" panose="020E0502030303020204" pitchFamily="34" charset="0"/>
              </a:rPr>
              <a:t>Lors des séances du 12 janvier 2022, un des responsables de la commission des jeunes du club est intervenu. C’est un ancien arbitre officiel, il est venu présenter à l’ensemble des jeunes de U8 à U14, une partie des règlements</a:t>
            </a:r>
            <a:r>
              <a:rPr lang="fr-FR" sz="1600" dirty="0" smtClean="0">
                <a:latin typeface="Candara" panose="020E0502030303020204" pitchFamily="34" charset="0"/>
              </a:rPr>
              <a:t> et la fonction d’arbitre et d’arbitre auxiliaire. Par petits groupes, il s’est présenté et a expliqué son vécu en tant qu’arbitre. Ensuite, il a fait défiler un diaporama sur les différentes règles en vigueur et le positionnement des arbitres etc… </a:t>
            </a:r>
          </a:p>
          <a:p>
            <a:pPr algn="just"/>
            <a:r>
              <a:rPr lang="fr-FR" sz="1600" dirty="0" smtClean="0">
                <a:latin typeface="Candara" panose="020E0502030303020204" pitchFamily="34" charset="0"/>
              </a:rPr>
              <a:t>Afin de savoir si l’action avait été comprise de tous, nous avons envoyé quelques jours plus tard un questionnaire sur cette mise en situation. </a:t>
            </a:r>
            <a:endParaRPr lang="fr-FR" sz="16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282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5AC5BC2-27FD-484E-BE03-9F40DDB19C0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60282" y="511568"/>
            <a:ext cx="2380037" cy="336660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23163" y="3142129"/>
            <a:ext cx="2061408" cy="291589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72903" y="3523233"/>
            <a:ext cx="2157660" cy="305204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993" y="1973330"/>
            <a:ext cx="4175133" cy="218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795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130</Words>
  <Application>Microsoft Office PowerPoint</Application>
  <PresentationFormat>Grand écran</PresentationFormat>
  <Paragraphs>8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Candara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PAQUEREAU Marion</dc:creator>
  <cp:lastModifiedBy>utilisateur</cp:lastModifiedBy>
  <cp:revision>6</cp:revision>
  <dcterms:created xsi:type="dcterms:W3CDTF">2021-08-11T14:51:11Z</dcterms:created>
  <dcterms:modified xsi:type="dcterms:W3CDTF">2022-01-25T12:58:34Z</dcterms:modified>
</cp:coreProperties>
</file>