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52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E426A-4931-45DC-9C85-D6503F9470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BC15507-9948-4B2B-9C3F-5DD53473A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C8FC96C-6CBA-4123-BDA1-F70BD25B4C06}"/>
              </a:ext>
            </a:extLst>
          </p:cNvPr>
          <p:cNvSpPr>
            <a:spLocks noGrp="1"/>
          </p:cNvSpPr>
          <p:nvPr>
            <p:ph type="dt" sz="half" idx="10"/>
          </p:nvPr>
        </p:nvSpPr>
        <p:spPr/>
        <p:txBody>
          <a:bodyPr/>
          <a:lstStyle/>
          <a:p>
            <a:fld id="{E0CAD715-54EB-4DFB-884A-29AD0E4DB172}" type="datetimeFigureOut">
              <a:rPr lang="fr-FR" smtClean="0"/>
              <a:t>01/03/2022</a:t>
            </a:fld>
            <a:endParaRPr lang="fr-FR"/>
          </a:p>
        </p:txBody>
      </p:sp>
      <p:sp>
        <p:nvSpPr>
          <p:cNvPr id="5" name="Espace réservé du pied de page 4">
            <a:extLst>
              <a:ext uri="{FF2B5EF4-FFF2-40B4-BE49-F238E27FC236}">
                <a16:creationId xmlns:a16="http://schemas.microsoft.com/office/drawing/2014/main" id="{69E020FF-09FD-48D7-BAB3-4FED0EB0D1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0B2940-94D8-496E-B172-7CF8E548F28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0086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3A1F9-4019-42D0-81C6-8C404A95B2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1D4866B-999C-460E-82FE-CB07C775EC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F1F157-033B-4B76-BF9A-DEEC2AF2B67E}"/>
              </a:ext>
            </a:extLst>
          </p:cNvPr>
          <p:cNvSpPr>
            <a:spLocks noGrp="1"/>
          </p:cNvSpPr>
          <p:nvPr>
            <p:ph type="dt" sz="half" idx="10"/>
          </p:nvPr>
        </p:nvSpPr>
        <p:spPr/>
        <p:txBody>
          <a:bodyPr/>
          <a:lstStyle/>
          <a:p>
            <a:fld id="{E0CAD715-54EB-4DFB-884A-29AD0E4DB172}" type="datetimeFigureOut">
              <a:rPr lang="fr-FR" smtClean="0"/>
              <a:t>01/03/2022</a:t>
            </a:fld>
            <a:endParaRPr lang="fr-FR"/>
          </a:p>
        </p:txBody>
      </p:sp>
      <p:sp>
        <p:nvSpPr>
          <p:cNvPr id="5" name="Espace réservé du pied de page 4">
            <a:extLst>
              <a:ext uri="{FF2B5EF4-FFF2-40B4-BE49-F238E27FC236}">
                <a16:creationId xmlns:a16="http://schemas.microsoft.com/office/drawing/2014/main" id="{4732E539-9A04-499C-9BCE-2071D6C249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70FCF8-060E-4335-A2B9-C351CC50E0E6}"/>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5085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4F9CF8-9B6F-4188-981D-2589ED601A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A19E68D-E43A-4E3B-A916-45239B7A94F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3F91A8-5A8A-4908-9F87-32B35FA97DD7}"/>
              </a:ext>
            </a:extLst>
          </p:cNvPr>
          <p:cNvSpPr>
            <a:spLocks noGrp="1"/>
          </p:cNvSpPr>
          <p:nvPr>
            <p:ph type="dt" sz="half" idx="10"/>
          </p:nvPr>
        </p:nvSpPr>
        <p:spPr/>
        <p:txBody>
          <a:bodyPr/>
          <a:lstStyle/>
          <a:p>
            <a:fld id="{E0CAD715-54EB-4DFB-884A-29AD0E4DB172}" type="datetimeFigureOut">
              <a:rPr lang="fr-FR" smtClean="0"/>
              <a:t>01/03/2022</a:t>
            </a:fld>
            <a:endParaRPr lang="fr-FR"/>
          </a:p>
        </p:txBody>
      </p:sp>
      <p:sp>
        <p:nvSpPr>
          <p:cNvPr id="5" name="Espace réservé du pied de page 4">
            <a:extLst>
              <a:ext uri="{FF2B5EF4-FFF2-40B4-BE49-F238E27FC236}">
                <a16:creationId xmlns:a16="http://schemas.microsoft.com/office/drawing/2014/main" id="{B9A79C71-101B-4551-84BF-4F6E3CCD7B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91302A-534E-4B6A-B822-1BA4D2C63B98}"/>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62314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E94D6-04E5-41A4-8FF8-D967EDC17D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478464-94BB-43BA-9290-318A7E33B7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8F7088-C2B9-4E3F-9CF8-2DC102F6487C}"/>
              </a:ext>
            </a:extLst>
          </p:cNvPr>
          <p:cNvSpPr>
            <a:spLocks noGrp="1"/>
          </p:cNvSpPr>
          <p:nvPr>
            <p:ph type="dt" sz="half" idx="10"/>
          </p:nvPr>
        </p:nvSpPr>
        <p:spPr/>
        <p:txBody>
          <a:bodyPr/>
          <a:lstStyle/>
          <a:p>
            <a:fld id="{E0CAD715-54EB-4DFB-884A-29AD0E4DB172}" type="datetimeFigureOut">
              <a:rPr lang="fr-FR" smtClean="0"/>
              <a:t>01/03/2022</a:t>
            </a:fld>
            <a:endParaRPr lang="fr-FR"/>
          </a:p>
        </p:txBody>
      </p:sp>
      <p:sp>
        <p:nvSpPr>
          <p:cNvPr id="5" name="Espace réservé du pied de page 4">
            <a:extLst>
              <a:ext uri="{FF2B5EF4-FFF2-40B4-BE49-F238E27FC236}">
                <a16:creationId xmlns:a16="http://schemas.microsoft.com/office/drawing/2014/main" id="{F41E40DC-1DF5-4DE6-AD67-F5BE3DC6E4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30E383-1AE9-4137-8059-C575545490AC}"/>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2093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FC89C-DEDD-4C5D-9053-5AC6A857E6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4F8B68B-9C31-4BC9-9F4F-A884BAC9D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27AF55-FEE8-4F6F-BDB7-85ED538CFC17}"/>
              </a:ext>
            </a:extLst>
          </p:cNvPr>
          <p:cNvSpPr>
            <a:spLocks noGrp="1"/>
          </p:cNvSpPr>
          <p:nvPr>
            <p:ph type="dt" sz="half" idx="10"/>
          </p:nvPr>
        </p:nvSpPr>
        <p:spPr/>
        <p:txBody>
          <a:bodyPr/>
          <a:lstStyle/>
          <a:p>
            <a:fld id="{E0CAD715-54EB-4DFB-884A-29AD0E4DB172}" type="datetimeFigureOut">
              <a:rPr lang="fr-FR" smtClean="0"/>
              <a:t>01/03/2022</a:t>
            </a:fld>
            <a:endParaRPr lang="fr-FR"/>
          </a:p>
        </p:txBody>
      </p:sp>
      <p:sp>
        <p:nvSpPr>
          <p:cNvPr id="5" name="Espace réservé du pied de page 4">
            <a:extLst>
              <a:ext uri="{FF2B5EF4-FFF2-40B4-BE49-F238E27FC236}">
                <a16:creationId xmlns:a16="http://schemas.microsoft.com/office/drawing/2014/main" id="{971CBFC2-2217-421C-8BFF-6DC9B08AF2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8B61D2-6FDE-4B11-8076-4FAE766FFB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3219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1C981-22D4-4D63-B378-0FDB11DBDC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409339-A734-4E52-84F6-45DB8F6394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F56EAA-6593-492C-96C6-02E53E710E0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62FDC3B-A484-4B61-883E-35A97D74E0D0}"/>
              </a:ext>
            </a:extLst>
          </p:cNvPr>
          <p:cNvSpPr>
            <a:spLocks noGrp="1"/>
          </p:cNvSpPr>
          <p:nvPr>
            <p:ph type="dt" sz="half" idx="10"/>
          </p:nvPr>
        </p:nvSpPr>
        <p:spPr/>
        <p:txBody>
          <a:bodyPr/>
          <a:lstStyle/>
          <a:p>
            <a:fld id="{E0CAD715-54EB-4DFB-884A-29AD0E4DB172}" type="datetimeFigureOut">
              <a:rPr lang="fr-FR" smtClean="0"/>
              <a:t>01/03/2022</a:t>
            </a:fld>
            <a:endParaRPr lang="fr-FR"/>
          </a:p>
        </p:txBody>
      </p:sp>
      <p:sp>
        <p:nvSpPr>
          <p:cNvPr id="6" name="Espace réservé du pied de page 5">
            <a:extLst>
              <a:ext uri="{FF2B5EF4-FFF2-40B4-BE49-F238E27FC236}">
                <a16:creationId xmlns:a16="http://schemas.microsoft.com/office/drawing/2014/main" id="{321937F8-D2FC-435C-8C49-06605C7371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E30D5A-DCD1-488D-94AA-81264AC4E159}"/>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2680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E0908-15C2-4224-8F5B-779B4BE45E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BA17239-61A0-4A69-BCCA-CCE859B50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55281F8-55DA-4F62-BE26-C3F4055FE51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2AB2C3-BEF8-4853-85C8-B5B2C7CDB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E68DC1E-7B97-44E7-B401-52FC4C122FD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96E5789-1A5B-4365-B427-A1F4C1F1E89D}"/>
              </a:ext>
            </a:extLst>
          </p:cNvPr>
          <p:cNvSpPr>
            <a:spLocks noGrp="1"/>
          </p:cNvSpPr>
          <p:nvPr>
            <p:ph type="dt" sz="half" idx="10"/>
          </p:nvPr>
        </p:nvSpPr>
        <p:spPr/>
        <p:txBody>
          <a:bodyPr/>
          <a:lstStyle/>
          <a:p>
            <a:fld id="{E0CAD715-54EB-4DFB-884A-29AD0E4DB172}" type="datetimeFigureOut">
              <a:rPr lang="fr-FR" smtClean="0"/>
              <a:t>01/03/2022</a:t>
            </a:fld>
            <a:endParaRPr lang="fr-FR"/>
          </a:p>
        </p:txBody>
      </p:sp>
      <p:sp>
        <p:nvSpPr>
          <p:cNvPr id="8" name="Espace réservé du pied de page 7">
            <a:extLst>
              <a:ext uri="{FF2B5EF4-FFF2-40B4-BE49-F238E27FC236}">
                <a16:creationId xmlns:a16="http://schemas.microsoft.com/office/drawing/2014/main" id="{1C77B25F-CA9B-41FC-A070-5876BF0302E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82050C-5646-4ABB-AA09-F8CB2840C064}"/>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22935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DDB33-5620-45AD-BC91-8362ED9EBD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0C3CBA2-947F-4DBA-9434-C1805FA13F8F}"/>
              </a:ext>
            </a:extLst>
          </p:cNvPr>
          <p:cNvSpPr>
            <a:spLocks noGrp="1"/>
          </p:cNvSpPr>
          <p:nvPr>
            <p:ph type="dt" sz="half" idx="10"/>
          </p:nvPr>
        </p:nvSpPr>
        <p:spPr/>
        <p:txBody>
          <a:bodyPr/>
          <a:lstStyle/>
          <a:p>
            <a:fld id="{E0CAD715-54EB-4DFB-884A-29AD0E4DB172}" type="datetimeFigureOut">
              <a:rPr lang="fr-FR" smtClean="0"/>
              <a:t>01/03/2022</a:t>
            </a:fld>
            <a:endParaRPr lang="fr-FR"/>
          </a:p>
        </p:txBody>
      </p:sp>
      <p:sp>
        <p:nvSpPr>
          <p:cNvPr id="4" name="Espace réservé du pied de page 3">
            <a:extLst>
              <a:ext uri="{FF2B5EF4-FFF2-40B4-BE49-F238E27FC236}">
                <a16:creationId xmlns:a16="http://schemas.microsoft.com/office/drawing/2014/main" id="{CA7DE336-5EDD-4259-9C14-8BF3D9B818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3BE4C84-986A-4DD1-95B4-25DB861237E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94464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BE8941-41D5-4A5A-80D2-E5041D45A861}"/>
              </a:ext>
            </a:extLst>
          </p:cNvPr>
          <p:cNvSpPr>
            <a:spLocks noGrp="1"/>
          </p:cNvSpPr>
          <p:nvPr>
            <p:ph type="dt" sz="half" idx="10"/>
          </p:nvPr>
        </p:nvSpPr>
        <p:spPr/>
        <p:txBody>
          <a:bodyPr/>
          <a:lstStyle/>
          <a:p>
            <a:fld id="{E0CAD715-54EB-4DFB-884A-29AD0E4DB172}" type="datetimeFigureOut">
              <a:rPr lang="fr-FR" smtClean="0"/>
              <a:t>01/03/2022</a:t>
            </a:fld>
            <a:endParaRPr lang="fr-FR"/>
          </a:p>
        </p:txBody>
      </p:sp>
      <p:sp>
        <p:nvSpPr>
          <p:cNvPr id="3" name="Espace réservé du pied de page 2">
            <a:extLst>
              <a:ext uri="{FF2B5EF4-FFF2-40B4-BE49-F238E27FC236}">
                <a16:creationId xmlns:a16="http://schemas.microsoft.com/office/drawing/2014/main" id="{40885191-340D-44B3-AE8D-1B2CBAAA96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00C2339-51E6-4F76-8B1F-DC860AC8E261}"/>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20005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D09DA-EEF8-4095-BC6E-76972C71FE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985CC88-12FE-4D85-A48E-1D1B91E3E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5652599-131E-437B-8E79-5057D1676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450E9C-7913-45CE-8C08-143FF866482D}"/>
              </a:ext>
            </a:extLst>
          </p:cNvPr>
          <p:cNvSpPr>
            <a:spLocks noGrp="1"/>
          </p:cNvSpPr>
          <p:nvPr>
            <p:ph type="dt" sz="half" idx="10"/>
          </p:nvPr>
        </p:nvSpPr>
        <p:spPr/>
        <p:txBody>
          <a:bodyPr/>
          <a:lstStyle/>
          <a:p>
            <a:fld id="{E0CAD715-54EB-4DFB-884A-29AD0E4DB172}" type="datetimeFigureOut">
              <a:rPr lang="fr-FR" smtClean="0"/>
              <a:t>01/03/2022</a:t>
            </a:fld>
            <a:endParaRPr lang="fr-FR"/>
          </a:p>
        </p:txBody>
      </p:sp>
      <p:sp>
        <p:nvSpPr>
          <p:cNvPr id="6" name="Espace réservé du pied de page 5">
            <a:extLst>
              <a:ext uri="{FF2B5EF4-FFF2-40B4-BE49-F238E27FC236}">
                <a16:creationId xmlns:a16="http://schemas.microsoft.com/office/drawing/2014/main" id="{D2DC6BE7-512B-4D23-B2FA-12C0D73161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BC4042-C070-41D9-B5C6-EB8FDD57229F}"/>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7141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A2542-01DA-4296-92D2-D236EDFF37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4917B2A-D773-4A78-AEEA-16B41A3B6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A7F327D-42F2-4EE1-88B9-0D362ADDD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07DE6E-16C3-4E3B-B41F-1FACA288B006}"/>
              </a:ext>
            </a:extLst>
          </p:cNvPr>
          <p:cNvSpPr>
            <a:spLocks noGrp="1"/>
          </p:cNvSpPr>
          <p:nvPr>
            <p:ph type="dt" sz="half" idx="10"/>
          </p:nvPr>
        </p:nvSpPr>
        <p:spPr/>
        <p:txBody>
          <a:bodyPr/>
          <a:lstStyle/>
          <a:p>
            <a:fld id="{E0CAD715-54EB-4DFB-884A-29AD0E4DB172}" type="datetimeFigureOut">
              <a:rPr lang="fr-FR" smtClean="0"/>
              <a:t>01/03/2022</a:t>
            </a:fld>
            <a:endParaRPr lang="fr-FR"/>
          </a:p>
        </p:txBody>
      </p:sp>
      <p:sp>
        <p:nvSpPr>
          <p:cNvPr id="6" name="Espace réservé du pied de page 5">
            <a:extLst>
              <a:ext uri="{FF2B5EF4-FFF2-40B4-BE49-F238E27FC236}">
                <a16:creationId xmlns:a16="http://schemas.microsoft.com/office/drawing/2014/main" id="{2904EC13-ECF8-4AC2-84F8-DD4D310E5B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2203D5-53B9-4669-938D-4F4D344994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19781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E6C4A2-4457-4AE4-B635-44355469C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E79344-E926-4FFF-A7BA-CA346780E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046187-1F3C-4693-BFF3-2E754BD7A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AD715-54EB-4DFB-884A-29AD0E4DB172}" type="datetimeFigureOut">
              <a:rPr lang="fr-FR" smtClean="0"/>
              <a:t>01/03/2022</a:t>
            </a:fld>
            <a:endParaRPr lang="fr-FR"/>
          </a:p>
        </p:txBody>
      </p:sp>
      <p:sp>
        <p:nvSpPr>
          <p:cNvPr id="5" name="Espace réservé du pied de page 4">
            <a:extLst>
              <a:ext uri="{FF2B5EF4-FFF2-40B4-BE49-F238E27FC236}">
                <a16:creationId xmlns:a16="http://schemas.microsoft.com/office/drawing/2014/main" id="{080A03D2-429F-4962-B883-9142F866D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0BE007-E855-4CCD-92F9-228D41D58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F64BB-184B-44BF-A94F-BFC50A702DF2}" type="slidenum">
              <a:rPr lang="fr-FR" smtClean="0"/>
              <a:t>‹N°›</a:t>
            </a:fld>
            <a:endParaRPr lang="fr-FR"/>
          </a:p>
        </p:txBody>
      </p:sp>
    </p:spTree>
    <p:extLst>
      <p:ext uri="{BB962C8B-B14F-4D97-AF65-F5344CB8AC3E}">
        <p14:creationId xmlns:p14="http://schemas.microsoft.com/office/powerpoint/2010/main" val="160209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ABB57ED-923A-4EA5-BAB0-38C35841B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2250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EC387A5-5B97-4F6D-95BF-1104710895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6" name="ZoneTexte 5">
            <a:extLst>
              <a:ext uri="{FF2B5EF4-FFF2-40B4-BE49-F238E27FC236}">
                <a16:creationId xmlns:a16="http://schemas.microsoft.com/office/drawing/2014/main" id="{7ED47D88-900A-4B5C-90F2-A5276856C877}"/>
              </a:ext>
            </a:extLst>
          </p:cNvPr>
          <p:cNvSpPr txBox="1"/>
          <p:nvPr/>
        </p:nvSpPr>
        <p:spPr>
          <a:xfrm>
            <a:off x="1132514" y="2206305"/>
            <a:ext cx="1560352" cy="338554"/>
          </a:xfrm>
          <a:prstGeom prst="rect">
            <a:avLst/>
          </a:prstGeom>
          <a:noFill/>
        </p:spPr>
        <p:txBody>
          <a:bodyPr wrap="square" rtlCol="0">
            <a:spAutoFit/>
          </a:bodyPr>
          <a:lstStyle/>
          <a:p>
            <a:pPr algn="ctr"/>
            <a:r>
              <a:rPr lang="fr-FR" sz="1600" dirty="0">
                <a:latin typeface="Candara" panose="020E0502030303020204" pitchFamily="34" charset="0"/>
              </a:rPr>
              <a:t>23/02/2022</a:t>
            </a:r>
          </a:p>
        </p:txBody>
      </p:sp>
      <p:sp>
        <p:nvSpPr>
          <p:cNvPr id="7" name="ZoneTexte 6">
            <a:extLst>
              <a:ext uri="{FF2B5EF4-FFF2-40B4-BE49-F238E27FC236}">
                <a16:creationId xmlns:a16="http://schemas.microsoft.com/office/drawing/2014/main" id="{75DC583A-7E72-48D1-BE3D-9690F901C29C}"/>
              </a:ext>
            </a:extLst>
          </p:cNvPr>
          <p:cNvSpPr txBox="1"/>
          <p:nvPr/>
        </p:nvSpPr>
        <p:spPr>
          <a:xfrm>
            <a:off x="3099732" y="2206305"/>
            <a:ext cx="1451295" cy="338554"/>
          </a:xfrm>
          <a:prstGeom prst="rect">
            <a:avLst/>
          </a:prstGeom>
          <a:noFill/>
        </p:spPr>
        <p:txBody>
          <a:bodyPr wrap="square" rtlCol="0">
            <a:spAutoFit/>
          </a:bodyPr>
          <a:lstStyle/>
          <a:p>
            <a:pPr algn="ctr"/>
            <a:r>
              <a:rPr lang="fr-FR" sz="1600" b="1" dirty="0">
                <a:latin typeface="Candara" panose="020E0502030303020204" pitchFamily="34" charset="0"/>
              </a:rPr>
              <a:t>USBSH</a:t>
            </a:r>
          </a:p>
        </p:txBody>
      </p:sp>
      <p:sp>
        <p:nvSpPr>
          <p:cNvPr id="8" name="ZoneTexte 7">
            <a:extLst>
              <a:ext uri="{FF2B5EF4-FFF2-40B4-BE49-F238E27FC236}">
                <a16:creationId xmlns:a16="http://schemas.microsoft.com/office/drawing/2014/main" id="{EE2933AE-43B7-4CB5-AF51-C618BD4123E0}"/>
              </a:ext>
            </a:extLst>
          </p:cNvPr>
          <p:cNvSpPr txBox="1"/>
          <p:nvPr/>
        </p:nvSpPr>
        <p:spPr>
          <a:xfrm>
            <a:off x="5134062" y="939567"/>
            <a:ext cx="1988191" cy="338554"/>
          </a:xfrm>
          <a:prstGeom prst="rect">
            <a:avLst/>
          </a:prstGeom>
          <a:noFill/>
        </p:spPr>
        <p:txBody>
          <a:bodyPr wrap="square" rtlCol="0">
            <a:spAutoFit/>
          </a:bodyPr>
          <a:lstStyle/>
          <a:p>
            <a:pPr algn="ctr"/>
            <a:r>
              <a:rPr lang="fr-FR" sz="1600" dirty="0">
                <a:latin typeface="Candara" panose="020E0502030303020204" pitchFamily="34" charset="0"/>
              </a:rPr>
              <a:t>25</a:t>
            </a:r>
          </a:p>
        </p:txBody>
      </p:sp>
      <p:sp>
        <p:nvSpPr>
          <p:cNvPr id="9" name="ZoneTexte 8">
            <a:extLst>
              <a:ext uri="{FF2B5EF4-FFF2-40B4-BE49-F238E27FC236}">
                <a16:creationId xmlns:a16="http://schemas.microsoft.com/office/drawing/2014/main" id="{DA401778-E3A0-4498-842A-C9A1C555A392}"/>
              </a:ext>
            </a:extLst>
          </p:cNvPr>
          <p:cNvSpPr txBox="1"/>
          <p:nvPr/>
        </p:nvSpPr>
        <p:spPr>
          <a:xfrm>
            <a:off x="4957893" y="2206305"/>
            <a:ext cx="2256639" cy="338554"/>
          </a:xfrm>
          <a:prstGeom prst="rect">
            <a:avLst/>
          </a:prstGeom>
          <a:noFill/>
        </p:spPr>
        <p:txBody>
          <a:bodyPr wrap="square" rtlCol="0">
            <a:spAutoFit/>
          </a:bodyPr>
          <a:lstStyle/>
          <a:p>
            <a:pPr algn="ctr"/>
            <a:r>
              <a:rPr lang="fr-FR" sz="1600" dirty="0">
                <a:latin typeface="Candara" panose="020E0502030303020204" pitchFamily="34" charset="0"/>
              </a:rPr>
              <a:t>U11</a:t>
            </a:r>
          </a:p>
        </p:txBody>
      </p:sp>
      <p:sp>
        <p:nvSpPr>
          <p:cNvPr id="10" name="ZoneTexte 9">
            <a:extLst>
              <a:ext uri="{FF2B5EF4-FFF2-40B4-BE49-F238E27FC236}">
                <a16:creationId xmlns:a16="http://schemas.microsoft.com/office/drawing/2014/main" id="{693D93A0-D4FC-47B0-AD17-5A81D9552E24}"/>
              </a:ext>
            </a:extLst>
          </p:cNvPr>
          <p:cNvSpPr txBox="1"/>
          <p:nvPr/>
        </p:nvSpPr>
        <p:spPr>
          <a:xfrm>
            <a:off x="7671732" y="939567"/>
            <a:ext cx="1434517" cy="338554"/>
          </a:xfrm>
          <a:prstGeom prst="rect">
            <a:avLst/>
          </a:prstGeom>
          <a:noFill/>
        </p:spPr>
        <p:txBody>
          <a:bodyPr wrap="square" rtlCol="0">
            <a:spAutoFit/>
          </a:bodyPr>
          <a:lstStyle/>
          <a:p>
            <a:pPr algn="ctr"/>
            <a:r>
              <a:rPr lang="fr-FR" sz="1600" dirty="0"/>
              <a:t>Fair-Play</a:t>
            </a:r>
          </a:p>
        </p:txBody>
      </p:sp>
      <p:sp>
        <p:nvSpPr>
          <p:cNvPr id="11" name="ZoneTexte 10">
            <a:extLst>
              <a:ext uri="{FF2B5EF4-FFF2-40B4-BE49-F238E27FC236}">
                <a16:creationId xmlns:a16="http://schemas.microsoft.com/office/drawing/2014/main" id="{B1AADF6F-65CD-4DD8-8D97-EABB3C7F2622}"/>
              </a:ext>
            </a:extLst>
          </p:cNvPr>
          <p:cNvSpPr txBox="1"/>
          <p:nvPr/>
        </p:nvSpPr>
        <p:spPr>
          <a:xfrm>
            <a:off x="7642371" y="2083194"/>
            <a:ext cx="1493240" cy="584775"/>
          </a:xfrm>
          <a:prstGeom prst="rect">
            <a:avLst/>
          </a:prstGeom>
          <a:noFill/>
        </p:spPr>
        <p:txBody>
          <a:bodyPr wrap="square" rtlCol="0">
            <a:spAutoFit/>
          </a:bodyPr>
          <a:lstStyle/>
          <a:p>
            <a:pPr algn="ctr"/>
            <a:r>
              <a:rPr lang="fr-FR" sz="1600" dirty="0"/>
              <a:t>Respecter le collectif</a:t>
            </a:r>
          </a:p>
        </p:txBody>
      </p:sp>
      <p:sp>
        <p:nvSpPr>
          <p:cNvPr id="12" name="ZoneTexte 11">
            <a:extLst>
              <a:ext uri="{FF2B5EF4-FFF2-40B4-BE49-F238E27FC236}">
                <a16:creationId xmlns:a16="http://schemas.microsoft.com/office/drawing/2014/main" id="{D9A60E1B-85C9-4CBA-B97B-EA04316F414C}"/>
              </a:ext>
            </a:extLst>
          </p:cNvPr>
          <p:cNvSpPr txBox="1"/>
          <p:nvPr/>
        </p:nvSpPr>
        <p:spPr>
          <a:xfrm>
            <a:off x="2856452" y="3179428"/>
            <a:ext cx="6195269" cy="3539430"/>
          </a:xfrm>
          <a:prstGeom prst="rect">
            <a:avLst/>
          </a:prstGeom>
          <a:noFill/>
        </p:spPr>
        <p:txBody>
          <a:bodyPr wrap="square" rtlCol="0">
            <a:spAutoFit/>
          </a:bodyPr>
          <a:lstStyle/>
          <a:p>
            <a:endParaRPr lang="fr-FR" sz="1400" b="0" dirty="0">
              <a:effectLst/>
              <a:latin typeface="Candara" panose="020E0502030303020204" pitchFamily="34" charset="0"/>
            </a:endParaRPr>
          </a:p>
          <a:p>
            <a:r>
              <a:rPr lang="fr-FR" sz="1400" b="0" dirty="0">
                <a:effectLst/>
                <a:latin typeface="Candara" panose="020E0502030303020204" pitchFamily="34" charset="0"/>
              </a:rPr>
              <a:t>Lors de deux entrainements nous avons évalué les enfants pendant le match de fin sans qu’ils le sachent. Le but était de prendre note des remarques positives et des remarques négatives de chacun. À la fin, nous avons donné à chaque joueur leur résultat sur les deux dernières séances. Nous avons récompensé le joueur ayant le plus d'encouragement positif envers son équipe ainsi que l’équipe adverse et avec aucune remarque négative</a:t>
            </a:r>
            <a:r>
              <a:rPr lang="fr-FR" sz="1400" dirty="0">
                <a:latin typeface="Candara" panose="020E0502030303020204" pitchFamily="34" charset="0"/>
              </a:rPr>
              <a:t> par un carton vert de l’attitude +.</a:t>
            </a:r>
            <a:br>
              <a:rPr lang="fr-FR" sz="1400" dirty="0"/>
            </a:br>
            <a:r>
              <a:rPr lang="fr-FR" sz="1400" dirty="0">
                <a:latin typeface="Candara" panose="020E0502030303020204" pitchFamily="34" charset="0"/>
              </a:rPr>
              <a:t>Certains parents étaient présents pour le résultat et ont apprécié l’intérêt que l’on porte au fair-play auprès des jeunes.</a:t>
            </a:r>
          </a:p>
          <a:p>
            <a:r>
              <a:rPr lang="fr-FR" sz="1400" dirty="0">
                <a:latin typeface="Candara" panose="020E0502030303020204" pitchFamily="34" charset="0"/>
              </a:rPr>
              <a:t>Bilan global positif ! Le fait d’annoncer les résultats oralement devant tout le monde, a permis à chacun des joueurs de prendre conscience de son comportement.</a:t>
            </a:r>
          </a:p>
          <a:p>
            <a:endParaRPr lang="fr-FR" sz="1400" dirty="0">
              <a:latin typeface="Candara" panose="020E0502030303020204" pitchFamily="34" charset="0"/>
            </a:endParaRPr>
          </a:p>
          <a:p>
            <a:endParaRPr lang="fr-FR" sz="1400" dirty="0">
              <a:latin typeface="Candara" panose="020E0502030303020204" pitchFamily="34" charset="0"/>
            </a:endParaRPr>
          </a:p>
          <a:p>
            <a:endParaRPr lang="fr-FR" sz="1400" dirty="0">
              <a:latin typeface="Candara" panose="020E0502030303020204" pitchFamily="34" charset="0"/>
            </a:endParaRPr>
          </a:p>
        </p:txBody>
      </p:sp>
    </p:spTree>
    <p:extLst>
      <p:ext uri="{BB962C8B-B14F-4D97-AF65-F5344CB8AC3E}">
        <p14:creationId xmlns:p14="http://schemas.microsoft.com/office/powerpoint/2010/main" val="10562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5AC5BC2-27FD-484E-BE03-9F40DDB19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3" name="Image 2">
            <a:extLst>
              <a:ext uri="{FF2B5EF4-FFF2-40B4-BE49-F238E27FC236}">
                <a16:creationId xmlns:a16="http://schemas.microsoft.com/office/drawing/2014/main" id="{93C021E2-D2DB-4C61-BFF5-18252A77D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754" y="706006"/>
            <a:ext cx="4084491" cy="5445988"/>
          </a:xfrm>
          <a:prstGeom prst="rect">
            <a:avLst/>
          </a:prstGeom>
        </p:spPr>
      </p:pic>
    </p:spTree>
    <p:extLst>
      <p:ext uri="{BB962C8B-B14F-4D97-AF65-F5344CB8AC3E}">
        <p14:creationId xmlns:p14="http://schemas.microsoft.com/office/powerpoint/2010/main" val="21518795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139</Words>
  <Application>Microsoft Office PowerPoint</Application>
  <PresentationFormat>Grand écran</PresentationFormat>
  <Paragraphs>10</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Arial</vt:lpstr>
      <vt:lpstr>Calibri</vt:lpstr>
      <vt:lpstr>Calibri Light</vt:lpstr>
      <vt:lpstr>Candara</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PAQUEREAU Marion</dc:creator>
  <cp:lastModifiedBy>USBSH</cp:lastModifiedBy>
  <cp:revision>5</cp:revision>
  <dcterms:created xsi:type="dcterms:W3CDTF">2021-08-11T14:51:11Z</dcterms:created>
  <dcterms:modified xsi:type="dcterms:W3CDTF">2022-03-01T16:17:48Z</dcterms:modified>
</cp:coreProperties>
</file>