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23/02/2022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3099732" y="2206305"/>
            <a:ext cx="1451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ndara" panose="020E0502030303020204" pitchFamily="34" charset="0"/>
              </a:rPr>
              <a:t>USBSH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19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U11F</a:t>
            </a:r>
            <a:r>
              <a:rPr lang="fr-FR" sz="1600">
                <a:latin typeface="Candara" panose="020E0502030303020204" pitchFamily="34" charset="0"/>
              </a:rPr>
              <a:t>/U13F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701094" y="939567"/>
            <a:ext cx="143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Santé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642371" y="2006250"/>
            <a:ext cx="1493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Quizz sous forme de parcours technique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940342" y="3205146"/>
            <a:ext cx="619526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ndara" panose="020E0502030303020204" pitchFamily="34" charset="0"/>
              </a:rPr>
              <a:t>Nous avons différencié par des coupelles </a:t>
            </a:r>
            <a:r>
              <a:rPr lang="fr-FR" sz="1400" b="0" dirty="0">
                <a:effectLst/>
                <a:latin typeface="Candara" panose="020E0502030303020204" pitchFamily="34" charset="0"/>
              </a:rPr>
              <a:t>une zone de questions, un parcours technique et deux buts, un qui correspondait à la réponse VRAI et un à la réponse FAUX. </a:t>
            </a:r>
          </a:p>
          <a:p>
            <a:r>
              <a:rPr lang="fr-FR" sz="1400" b="0" dirty="0">
                <a:effectLst/>
                <a:latin typeface="Candara" panose="020E0502030303020204" pitchFamily="34" charset="0"/>
              </a:rPr>
              <a:t>Les joueuses étaient en conduite de balle dans </a:t>
            </a:r>
            <a:r>
              <a:rPr lang="fr-FR" sz="1400" dirty="0">
                <a:latin typeface="Candara" panose="020E0502030303020204" pitchFamily="34" charset="0"/>
              </a:rPr>
              <a:t>la </a:t>
            </a:r>
            <a:r>
              <a:rPr lang="fr-FR" sz="1400" b="0" dirty="0">
                <a:effectLst/>
                <a:latin typeface="Candara" panose="020E0502030303020204" pitchFamily="34" charset="0"/>
              </a:rPr>
              <a:t>zone de question. L’éducateur annonce une question sur « comment bien s’hydrater », pour y répondre les joueuses devaient réaliser un parcours technique et tirer avant la limite dans le but correspondant à la bonne réponse. </a:t>
            </a:r>
          </a:p>
          <a:p>
            <a:r>
              <a:rPr lang="fr-FR" sz="1400" dirty="0">
                <a:latin typeface="Candara" panose="020E0502030303020204" pitchFamily="34" charset="0"/>
              </a:rPr>
              <a:t>Les points étaient de : -</a:t>
            </a:r>
            <a:r>
              <a:rPr lang="fr-FR" sz="1600">
                <a:latin typeface="Candara" panose="020E0502030303020204" pitchFamily="34" charset="0"/>
              </a:rPr>
              <a:t>1</a:t>
            </a:r>
            <a:r>
              <a:rPr lang="fr-FR" sz="1400">
                <a:latin typeface="Candara" panose="020E0502030303020204" pitchFamily="34" charset="0"/>
              </a:rPr>
              <a:t> pt </a:t>
            </a:r>
            <a:r>
              <a:rPr lang="fr-FR" sz="1400" dirty="0">
                <a:latin typeface="Candara" panose="020E0502030303020204" pitchFamily="34" charset="0"/>
              </a:rPr>
              <a:t>si elles ne marquaient pas, </a:t>
            </a:r>
            <a:r>
              <a:rPr lang="fr-FR" sz="1600">
                <a:latin typeface="Candara" panose="020E0502030303020204" pitchFamily="34" charset="0"/>
              </a:rPr>
              <a:t>1</a:t>
            </a:r>
            <a:r>
              <a:rPr lang="fr-FR" sz="1400">
                <a:latin typeface="Candara" panose="020E0502030303020204" pitchFamily="34" charset="0"/>
              </a:rPr>
              <a:t> pt </a:t>
            </a:r>
            <a:r>
              <a:rPr lang="fr-FR" sz="1400" dirty="0">
                <a:latin typeface="Candara" panose="020E0502030303020204" pitchFamily="34" charset="0"/>
              </a:rPr>
              <a:t>pour but cadré, </a:t>
            </a:r>
            <a:r>
              <a:rPr lang="fr-FR" sz="1600" dirty="0">
                <a:latin typeface="Candara" panose="020E0502030303020204" pitchFamily="34" charset="0"/>
              </a:rPr>
              <a:t>2</a:t>
            </a:r>
            <a:r>
              <a:rPr lang="fr-FR" sz="1400" dirty="0">
                <a:latin typeface="Candara" panose="020E0502030303020204" pitchFamily="34" charset="0"/>
              </a:rPr>
              <a:t> pts pour bonne réponse. </a:t>
            </a:r>
          </a:p>
          <a:p>
            <a:r>
              <a:rPr lang="fr-FR" sz="1400" dirty="0">
                <a:latin typeface="Candara" panose="020E0502030303020204" pitchFamily="34" charset="0"/>
              </a:rPr>
              <a:t>Bilan global positif ! Les filles étaient impliquées et capables de justifier leurs réponses.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FC91929-4EC4-44F5-9C88-632791E71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59" y="1560192"/>
            <a:ext cx="3420141" cy="45601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861EE8F-27A7-4312-8875-2C589E3D4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98" y="847810"/>
            <a:ext cx="3420140" cy="456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133</Words>
  <Application>Microsoft Office PowerPoint</Application>
  <PresentationFormat>Grand écran</PresentationFormat>
  <Paragraphs>10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USBSH</cp:lastModifiedBy>
  <cp:revision>8</cp:revision>
  <dcterms:created xsi:type="dcterms:W3CDTF">2021-08-11T14:51:11Z</dcterms:created>
  <dcterms:modified xsi:type="dcterms:W3CDTF">2022-03-01T16:20:11Z</dcterms:modified>
</cp:coreProperties>
</file>