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5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04/02/2022</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04/02/2022</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04/02/2022</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04/02/2022</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04/02/2022</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04/02/2022</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04/02/2022</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04/02/2022</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04/02/2022</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04/02/2022</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04/02/2022</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04/02/2022</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BB57ED-923A-4EA5-BAB0-38C35841B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C387A5-5B97-4F6D-95BF-110471089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6" name="ZoneTexte 5">
            <a:extLst>
              <a:ext uri="{FF2B5EF4-FFF2-40B4-BE49-F238E27FC236}">
                <a16:creationId xmlns:a16="http://schemas.microsoft.com/office/drawing/2014/main" id="{7ED47D88-900A-4B5C-90F2-A5276856C877}"/>
              </a:ext>
            </a:extLst>
          </p:cNvPr>
          <p:cNvSpPr txBox="1"/>
          <p:nvPr/>
        </p:nvSpPr>
        <p:spPr>
          <a:xfrm>
            <a:off x="1132514" y="2206305"/>
            <a:ext cx="1560352" cy="338554"/>
          </a:xfrm>
          <a:prstGeom prst="rect">
            <a:avLst/>
          </a:prstGeom>
          <a:noFill/>
        </p:spPr>
        <p:txBody>
          <a:bodyPr wrap="square" rtlCol="0">
            <a:spAutoFit/>
          </a:bodyPr>
          <a:lstStyle/>
          <a:p>
            <a:pPr algn="ctr"/>
            <a:r>
              <a:rPr lang="fr-FR" sz="1600">
                <a:latin typeface="Candara" panose="020E0502030303020204" pitchFamily="34" charset="0"/>
              </a:rPr>
              <a:t>29/01/22</a:t>
            </a:r>
            <a:endParaRPr lang="fr-FR" sz="1600" dirty="0">
              <a:latin typeface="Candara" panose="020E0502030303020204" pitchFamily="34" charset="0"/>
            </a:endParaRPr>
          </a:p>
        </p:txBody>
      </p:sp>
      <p:sp>
        <p:nvSpPr>
          <p:cNvPr id="7" name="ZoneTexte 6">
            <a:extLst>
              <a:ext uri="{FF2B5EF4-FFF2-40B4-BE49-F238E27FC236}">
                <a16:creationId xmlns:a16="http://schemas.microsoft.com/office/drawing/2014/main" id="{75DC583A-7E72-48D1-BE3D-9690F901C29C}"/>
              </a:ext>
            </a:extLst>
          </p:cNvPr>
          <p:cNvSpPr txBox="1"/>
          <p:nvPr/>
        </p:nvSpPr>
        <p:spPr>
          <a:xfrm>
            <a:off x="3099732" y="2206305"/>
            <a:ext cx="1451295" cy="338554"/>
          </a:xfrm>
          <a:prstGeom prst="rect">
            <a:avLst/>
          </a:prstGeom>
          <a:noFill/>
        </p:spPr>
        <p:txBody>
          <a:bodyPr wrap="square" rtlCol="0">
            <a:spAutoFit/>
          </a:bodyPr>
          <a:lstStyle/>
          <a:p>
            <a:pPr algn="ctr"/>
            <a:r>
              <a:rPr lang="fr-FR" sz="1600" b="1" dirty="0">
                <a:latin typeface="Candara" panose="020E0502030303020204" pitchFamily="34" charset="0"/>
              </a:rPr>
              <a:t>USBSH</a:t>
            </a:r>
          </a:p>
        </p:txBody>
      </p:sp>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38554"/>
          </a:xfrm>
          <a:prstGeom prst="rect">
            <a:avLst/>
          </a:prstGeom>
          <a:noFill/>
        </p:spPr>
        <p:txBody>
          <a:bodyPr wrap="square" rtlCol="0">
            <a:spAutoFit/>
          </a:bodyPr>
          <a:lstStyle/>
          <a:p>
            <a:pPr algn="ctr"/>
            <a:r>
              <a:rPr lang="fr-FR" sz="1600" dirty="0">
                <a:latin typeface="Candara" panose="020E0502030303020204" pitchFamily="34" charset="0"/>
              </a:rPr>
              <a:t>16</a:t>
            </a:r>
          </a:p>
        </p:txBody>
      </p:sp>
      <p:sp>
        <p:nvSpPr>
          <p:cNvPr id="9" name="ZoneTexte 8">
            <a:extLst>
              <a:ext uri="{FF2B5EF4-FFF2-40B4-BE49-F238E27FC236}">
                <a16:creationId xmlns:a16="http://schemas.microsoft.com/office/drawing/2014/main" id="{DA401778-E3A0-4498-842A-C9A1C555A392}"/>
              </a:ext>
            </a:extLst>
          </p:cNvPr>
          <p:cNvSpPr txBox="1"/>
          <p:nvPr/>
        </p:nvSpPr>
        <p:spPr>
          <a:xfrm>
            <a:off x="4957893" y="2206305"/>
            <a:ext cx="2256639" cy="338554"/>
          </a:xfrm>
          <a:prstGeom prst="rect">
            <a:avLst/>
          </a:prstGeom>
          <a:noFill/>
        </p:spPr>
        <p:txBody>
          <a:bodyPr wrap="square" rtlCol="0">
            <a:spAutoFit/>
          </a:bodyPr>
          <a:lstStyle/>
          <a:p>
            <a:pPr algn="ctr"/>
            <a:r>
              <a:rPr lang="fr-FR" sz="1600" dirty="0">
                <a:latin typeface="Candara" panose="020E0502030303020204" pitchFamily="34" charset="0"/>
              </a:rPr>
              <a:t>U13</a:t>
            </a:r>
          </a:p>
        </p:txBody>
      </p:sp>
      <p:sp>
        <p:nvSpPr>
          <p:cNvPr id="10" name="ZoneTexte 9">
            <a:extLst>
              <a:ext uri="{FF2B5EF4-FFF2-40B4-BE49-F238E27FC236}">
                <a16:creationId xmlns:a16="http://schemas.microsoft.com/office/drawing/2014/main" id="{693D93A0-D4FC-47B0-AD17-5A81D9552E24}"/>
              </a:ext>
            </a:extLst>
          </p:cNvPr>
          <p:cNvSpPr txBox="1"/>
          <p:nvPr/>
        </p:nvSpPr>
        <p:spPr>
          <a:xfrm>
            <a:off x="7701094" y="816456"/>
            <a:ext cx="1434517" cy="584775"/>
          </a:xfrm>
          <a:prstGeom prst="rect">
            <a:avLst/>
          </a:prstGeom>
          <a:noFill/>
        </p:spPr>
        <p:txBody>
          <a:bodyPr wrap="square" rtlCol="0">
            <a:spAutoFit/>
          </a:bodyPr>
          <a:lstStyle/>
          <a:p>
            <a:pPr algn="ctr"/>
            <a:r>
              <a:rPr lang="fr-FR" sz="1600" dirty="0"/>
              <a:t>Engagement citoyen</a:t>
            </a:r>
          </a:p>
        </p:txBody>
      </p:sp>
      <p:sp>
        <p:nvSpPr>
          <p:cNvPr id="11" name="ZoneTexte 10">
            <a:extLst>
              <a:ext uri="{FF2B5EF4-FFF2-40B4-BE49-F238E27FC236}">
                <a16:creationId xmlns:a16="http://schemas.microsoft.com/office/drawing/2014/main" id="{B1AADF6F-65CD-4DD8-8D97-EABB3C7F2622}"/>
              </a:ext>
            </a:extLst>
          </p:cNvPr>
          <p:cNvSpPr txBox="1"/>
          <p:nvPr/>
        </p:nvSpPr>
        <p:spPr>
          <a:xfrm>
            <a:off x="7642371" y="2206305"/>
            <a:ext cx="1493240" cy="338554"/>
          </a:xfrm>
          <a:prstGeom prst="rect">
            <a:avLst/>
          </a:prstGeom>
          <a:noFill/>
        </p:spPr>
        <p:txBody>
          <a:bodyPr wrap="square" rtlCol="0">
            <a:spAutoFit/>
          </a:bodyPr>
          <a:lstStyle/>
          <a:p>
            <a:pPr algn="ctr"/>
            <a:r>
              <a:rPr lang="fr-FR" sz="1600" dirty="0"/>
              <a:t>Cécifoot</a:t>
            </a:r>
          </a:p>
        </p:txBody>
      </p:sp>
      <p:sp>
        <p:nvSpPr>
          <p:cNvPr id="12" name="ZoneTexte 11">
            <a:extLst>
              <a:ext uri="{FF2B5EF4-FFF2-40B4-BE49-F238E27FC236}">
                <a16:creationId xmlns:a16="http://schemas.microsoft.com/office/drawing/2014/main" id="{D9A60E1B-85C9-4CBA-B97B-EA04316F414C}"/>
              </a:ext>
            </a:extLst>
          </p:cNvPr>
          <p:cNvSpPr txBox="1"/>
          <p:nvPr/>
        </p:nvSpPr>
        <p:spPr>
          <a:xfrm>
            <a:off x="2856452" y="3179428"/>
            <a:ext cx="6195269" cy="2462213"/>
          </a:xfrm>
          <a:prstGeom prst="rect">
            <a:avLst/>
          </a:prstGeom>
          <a:noFill/>
        </p:spPr>
        <p:txBody>
          <a:bodyPr wrap="square" rtlCol="0">
            <a:spAutoFit/>
          </a:bodyPr>
          <a:lstStyle/>
          <a:p>
            <a:r>
              <a:rPr lang="fr-FR" sz="1400">
                <a:latin typeface="Candara" panose="020E0502030303020204" pitchFamily="34" charset="0"/>
              </a:rPr>
              <a:t>Les </a:t>
            </a:r>
            <a:r>
              <a:rPr lang="fr-FR" sz="1400" dirty="0">
                <a:latin typeface="Candara" panose="020E0502030303020204" pitchFamily="34" charset="0"/>
              </a:rPr>
              <a:t>U13 ont réalisé un atelier Cécifoot. </a:t>
            </a:r>
          </a:p>
          <a:p>
            <a:r>
              <a:rPr lang="fr-FR" sz="1400" dirty="0">
                <a:latin typeface="Candara" panose="020E0502030303020204" pitchFamily="34" charset="0"/>
              </a:rPr>
              <a:t>Par équipe de 2, un joueur avec les yeux bandés guidé par son coéquipier doit réaliser l’atelier technique. Ils ont commencé l’atelier sans ballon, puis après avoir pris leurs repères, avec un ballon. Pour valider le parcours il devait marquer dans le but. 1 point pour l’équipe dont le joueur avec les yeux bandés marque. A la fin de l’atelier l’équipe avec le plus de points gagne le jeu.</a:t>
            </a:r>
          </a:p>
          <a:p>
            <a:r>
              <a:rPr lang="fr-FR" sz="1400" dirty="0">
                <a:latin typeface="Candara" panose="020E0502030303020204" pitchFamily="34" charset="0"/>
              </a:rPr>
              <a:t>Bilan global positif, les joueurs ont pu prendre conscience de la difficulté que peuvent connaitre les non voyants pour jouer au football !								</a:t>
            </a:r>
          </a:p>
          <a:p>
            <a:r>
              <a:rPr lang="fr-FR" sz="1400" dirty="0">
                <a:latin typeface="Candara" panose="020E0502030303020204" pitchFamily="34" charset="0"/>
              </a:rPr>
              <a:t>						</a:t>
            </a:r>
          </a:p>
          <a:p>
            <a:endParaRPr lang="fr-FR" sz="1400" dirty="0">
              <a:latin typeface="Candara" panose="020E0502030303020204" pitchFamily="34" charset="0"/>
            </a:endParaRP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5AC5BC2-27FD-484E-BE03-9F40DDB19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Image 2">
            <a:extLst>
              <a:ext uri="{FF2B5EF4-FFF2-40B4-BE49-F238E27FC236}">
                <a16:creationId xmlns:a16="http://schemas.microsoft.com/office/drawing/2014/main" id="{DCA3CE32-7254-4D05-823F-BD8348E40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753" y="578659"/>
            <a:ext cx="7017490" cy="5700682"/>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130</Words>
  <Application>Microsoft Office PowerPoint</Application>
  <PresentationFormat>Grand écran</PresentationFormat>
  <Paragraphs>10</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Candara</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USBSH</cp:lastModifiedBy>
  <cp:revision>5</cp:revision>
  <dcterms:created xsi:type="dcterms:W3CDTF">2021-08-11T14:51:11Z</dcterms:created>
  <dcterms:modified xsi:type="dcterms:W3CDTF">2022-02-04T15:37:56Z</dcterms:modified>
</cp:coreProperties>
</file>