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29/01/2022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099732" y="2206305"/>
            <a:ext cx="145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USBSH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16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U7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816456"/>
            <a:ext cx="1434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Engagement Citoyen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701094" y="1874831"/>
            <a:ext cx="143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Parcours technique sous forme de quizz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856452" y="3179428"/>
            <a:ext cx="6195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ndara" panose="020E0502030303020204" pitchFamily="34" charset="0"/>
              </a:rPr>
              <a:t>Nos U7 ont répondu à un quizz sur le bon comportement, sous la forme d’un parcours technique.</a:t>
            </a:r>
          </a:p>
          <a:p>
            <a:r>
              <a:rPr lang="fr-FR" sz="1400" dirty="0">
                <a:latin typeface="Candara" panose="020E0502030303020204" pitchFamily="34" charset="0"/>
              </a:rPr>
              <a:t>Pour commencer, nous avons réparti les enfants en deux équipes. Au top départ, ils ont réalisés une action donné par l’éducateur (ex : montées de genoux) pour ensuite se rendre dans la zone de question. Si le joueur à répondu juste à la question il donne un point à son équipe. Après avoir répondu à la question l’enfant devait marquer un but pour remporter un point supplémentaire à l’équipe. L’équipe avec le plus de point à la fin du temps gagne l’atelier.</a:t>
            </a:r>
          </a:p>
          <a:p>
            <a:r>
              <a:rPr lang="fr-FR" sz="1400" dirty="0">
                <a:latin typeface="Candara" panose="020E0502030303020204" pitchFamily="34" charset="0"/>
              </a:rPr>
              <a:t>Bilan global positif, les enfants ont bien retenu les réponses aux questions posées et cela permet aux éducateurs pour les prochaines séances d’en prendre note ! 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A6EB7FA-EB15-4E62-B0BB-2FD3B5415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DE71F8C-37A6-41D3-A2E7-C3CE0F935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60" y="635295"/>
            <a:ext cx="7187610" cy="558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149</Words>
  <Application>Microsoft Office PowerPoint</Application>
  <PresentationFormat>Grand écran</PresentationFormat>
  <Paragraphs>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USBSH</cp:lastModifiedBy>
  <cp:revision>5</cp:revision>
  <dcterms:created xsi:type="dcterms:W3CDTF">2021-08-11T14:51:11Z</dcterms:created>
  <dcterms:modified xsi:type="dcterms:W3CDTF">2022-02-04T15:33:44Z</dcterms:modified>
</cp:coreProperties>
</file>