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23/02/2022</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USBSH</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30</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U9</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939567"/>
            <a:ext cx="1434517" cy="338554"/>
          </a:xfrm>
          <a:prstGeom prst="rect">
            <a:avLst/>
          </a:prstGeom>
          <a:noFill/>
        </p:spPr>
        <p:txBody>
          <a:bodyPr wrap="square" rtlCol="0">
            <a:spAutoFit/>
          </a:bodyPr>
          <a:lstStyle/>
          <a:p>
            <a:pPr algn="ctr"/>
            <a:r>
              <a:rPr lang="fr-FR" sz="1600" dirty="0"/>
              <a:t>Santé</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71732" y="1960083"/>
            <a:ext cx="1493240" cy="830997"/>
          </a:xfrm>
          <a:prstGeom prst="rect">
            <a:avLst/>
          </a:prstGeom>
          <a:noFill/>
        </p:spPr>
        <p:txBody>
          <a:bodyPr wrap="square" rtlCol="0">
            <a:spAutoFit/>
          </a:bodyPr>
          <a:lstStyle/>
          <a:p>
            <a:pPr algn="ctr"/>
            <a:r>
              <a:rPr lang="fr-FR" sz="1600" dirty="0"/>
              <a:t>Apprendre à bien faire son sac</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856452" y="3179428"/>
            <a:ext cx="6195269" cy="2246769"/>
          </a:xfrm>
          <a:prstGeom prst="rect">
            <a:avLst/>
          </a:prstGeom>
          <a:noFill/>
        </p:spPr>
        <p:txBody>
          <a:bodyPr wrap="square" rtlCol="0">
            <a:spAutoFit/>
          </a:bodyPr>
          <a:lstStyle/>
          <a:p>
            <a:r>
              <a:rPr lang="fr-FR" sz="1400" dirty="0">
                <a:latin typeface="Candara" panose="020E0502030303020204" pitchFamily="34" charset="0"/>
              </a:rPr>
              <a:t>Les joueurs étaient répartis en deux équipes. </a:t>
            </a:r>
          </a:p>
          <a:p>
            <a:r>
              <a:rPr lang="fr-FR" sz="1400" dirty="0">
                <a:latin typeface="Candara" panose="020E0502030303020204" pitchFamily="34" charset="0"/>
              </a:rPr>
              <a:t>Nous avons mis plusieurs affaires à mettre et ne pas mettre dans le sac, dans la zone objets puis une zone sac de foot. </a:t>
            </a:r>
            <a:r>
              <a:rPr lang="fr-FR" sz="1400">
                <a:latin typeface="Candara" panose="020E0502030303020204" pitchFamily="34" charset="0"/>
              </a:rPr>
              <a:t>L’éducateur donnait </a:t>
            </a:r>
            <a:r>
              <a:rPr lang="fr-FR" sz="1400" dirty="0">
                <a:latin typeface="Candara" panose="020E0502030303020204" pitchFamily="34" charset="0"/>
              </a:rPr>
              <a:t>une question (ex : qu’est-ce qu’il faut mettre dans le sac pour venir à l’entrainement). Un joueur de chaque équipe devait réaliser le slalom puis récupérer un objet pour le mettre dans la zone sac,  puis un autre joueur de l’équipe pouvait partir pour compléter. Dès qu’ils pensaient que le sac était fini ils stoppaient le jeu. Nous avons vérifié ensemble et corrigé s’il y en avait besoin. </a:t>
            </a:r>
          </a:p>
          <a:p>
            <a:r>
              <a:rPr lang="fr-FR" sz="1400" dirty="0">
                <a:latin typeface="Candara" panose="020E0502030303020204" pitchFamily="34" charset="0"/>
              </a:rPr>
              <a:t>Bilan global positif ! Les enfants ont réussi à se corriger sur leurs erreurs et pourront faire leur sac sans oublier leurs affaires avant de venir au foot.</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6" name="Image 5">
            <a:extLst>
              <a:ext uri="{FF2B5EF4-FFF2-40B4-BE49-F238E27FC236}">
                <a16:creationId xmlns:a16="http://schemas.microsoft.com/office/drawing/2014/main" id="{29187736-6797-4BDD-AA4E-4A18BBAD35A9}"/>
              </a:ext>
            </a:extLst>
          </p:cNvPr>
          <p:cNvPicPr>
            <a:picLocks noChangeAspect="1"/>
          </p:cNvPicPr>
          <p:nvPr/>
        </p:nvPicPr>
        <p:blipFill rotWithShape="1">
          <a:blip r:embed="rId3">
            <a:extLst>
              <a:ext uri="{28A0092B-C50C-407E-A947-70E740481C1C}">
                <a14:useLocalDpi xmlns:a14="http://schemas.microsoft.com/office/drawing/2010/main" val="0"/>
              </a:ext>
            </a:extLst>
          </a:blip>
          <a:srcRect t="13613" r="6049"/>
          <a:stretch/>
        </p:blipFill>
        <p:spPr>
          <a:xfrm>
            <a:off x="1015140" y="1844298"/>
            <a:ext cx="3611104" cy="4427132"/>
          </a:xfrm>
          <a:prstGeom prst="rect">
            <a:avLst/>
          </a:prstGeom>
        </p:spPr>
      </p:pic>
      <p:pic>
        <p:nvPicPr>
          <p:cNvPr id="3" name="Image 2">
            <a:extLst>
              <a:ext uri="{FF2B5EF4-FFF2-40B4-BE49-F238E27FC236}">
                <a16:creationId xmlns:a16="http://schemas.microsoft.com/office/drawing/2014/main" id="{F4293DDD-976A-4501-9C8E-0D9354C02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322" y="1905537"/>
            <a:ext cx="5739538" cy="4304654"/>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150</Words>
  <Application>Microsoft Office PowerPoint</Application>
  <PresentationFormat>Grand écran</PresentationFormat>
  <Paragraphs>9</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USBSH</cp:lastModifiedBy>
  <cp:revision>4</cp:revision>
  <dcterms:created xsi:type="dcterms:W3CDTF">2021-08-11T14:51:11Z</dcterms:created>
  <dcterms:modified xsi:type="dcterms:W3CDTF">2022-03-01T16:10:00Z</dcterms:modified>
</cp:coreProperties>
</file>