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083194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19-01-2022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2978092" y="2206305"/>
            <a:ext cx="1694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ndara" panose="020E0502030303020204" pitchFamily="34" charset="0"/>
              </a:rPr>
              <a:t>Les Sables FCOC </a:t>
            </a:r>
            <a:endParaRPr lang="fr-FR" sz="1600" b="1" dirty="0">
              <a:latin typeface="Candara" panose="020E0502030303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25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U6-U7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701094" y="939567"/>
            <a:ext cx="143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Santé</a:t>
            </a:r>
            <a:endParaRPr lang="fr-FR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642371" y="2083194"/>
            <a:ext cx="149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Comment bien faire ses lacets</a:t>
            </a:r>
            <a:endParaRPr lang="fr-FR" sz="1600" dirty="0"/>
          </a:p>
        </p:txBody>
      </p:sp>
      <p:sp>
        <p:nvSpPr>
          <p:cNvPr id="2" name="ZoneTexte 1"/>
          <p:cNvSpPr txBox="1"/>
          <p:nvPr/>
        </p:nvSpPr>
        <p:spPr>
          <a:xfrm>
            <a:off x="3044858" y="3289955"/>
            <a:ext cx="57597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Cette année l’action a été réaliser uniquement sur le public U6-U7 sous forme de coordination à la fin du parcours. </a:t>
            </a:r>
          </a:p>
          <a:p>
            <a:r>
              <a:rPr lang="fr-FR" dirty="0" smtClean="0"/>
              <a:t>Le but était de défaire ses lacets est refaire et le faire validé par l’éducateur pour ensuite continuer cette coordination.</a:t>
            </a:r>
          </a:p>
          <a:p>
            <a:r>
              <a:rPr lang="fr-FR" dirty="0" smtClean="0"/>
              <a:t>Chaque enfant allait à son rythme plus de difficultés pour certains nous étions donc 2 éducateurs à leur apprendre étape par étape à le faire ! </a:t>
            </a:r>
          </a:p>
          <a:p>
            <a:r>
              <a:rPr lang="fr-FR" dirty="0" smtClean="0"/>
              <a:t>Chaque enfant est repartie à la fin avec  sa fiche pour apprendre à faire ses lacets.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22"/>
            <a:ext cx="12192000" cy="685714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21986" t="17528" r="21844" b="7497"/>
          <a:stretch/>
        </p:blipFill>
        <p:spPr>
          <a:xfrm>
            <a:off x="4166453" y="343319"/>
            <a:ext cx="3859093" cy="270428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13369" t="35360" r="28546" b="23708"/>
          <a:stretch/>
        </p:blipFill>
        <p:spPr>
          <a:xfrm>
            <a:off x="2283430" y="3215196"/>
            <a:ext cx="7625138" cy="282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97</Words>
  <Application>Microsoft Office PowerPoint</Application>
  <PresentationFormat>Grand écran</PresentationFormat>
  <Paragraphs>10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Romain</cp:lastModifiedBy>
  <cp:revision>6</cp:revision>
  <dcterms:created xsi:type="dcterms:W3CDTF">2021-08-11T14:51:11Z</dcterms:created>
  <dcterms:modified xsi:type="dcterms:W3CDTF">2022-02-08T08:53:20Z</dcterms:modified>
</cp:coreProperties>
</file>