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11/02/2022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083194"/>
            <a:ext cx="1451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FALLERON-FROIDFOND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092116" y="915882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U14-U15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9482" y="816456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SANTE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50759" y="2056984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 coup-franc gagnant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DEF37C-C83C-43C3-A0F9-EAB81028A361}"/>
              </a:ext>
            </a:extLst>
          </p:cNvPr>
          <p:cNvSpPr txBox="1"/>
          <p:nvPr/>
        </p:nvSpPr>
        <p:spPr>
          <a:xfrm>
            <a:off x="3099732" y="2996253"/>
            <a:ext cx="61399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Matériel : 2 buts, ballons</a:t>
            </a:r>
          </a:p>
          <a:p>
            <a:r>
              <a:rPr lang="fr-FR" dirty="0"/>
              <a:t>Les joueurs sont répartis en 2 équipes de 9 joueurs qui sont ensuite diviser en deux pour dédoubler l’atelier. La première équipe qui défend forme un mur avec les indications du gardien. Pendant ce temps-là, un attaquant se présente face à l’éducateur afin de répondre à une question sur le thème de la santé, par « vrai » ou « faux ». Si la réponse est juste, 2 joueurs sortent du mur et l’attaquant tire son coup franc, si la réponse est fausse, le mur reste en place et l’attaquant tire, 1 point/but,</a:t>
            </a:r>
          </a:p>
          <a:p>
            <a:r>
              <a:rPr lang="fr-FR" dirty="0"/>
              <a:t>L’objectif étant de sensibiliser les jeunes sur les méfaits de l’alcool et du tabac, principalement, pour la pratique d’un sport.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D77E7A-641F-4B4A-A65B-B3E03378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15" y="871870"/>
            <a:ext cx="6858001" cy="53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C4A92B-62A3-46B0-8D4A-5A7DFF3F5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65" y="853263"/>
            <a:ext cx="7169888" cy="53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611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141</Words>
  <Application>Microsoft Office PowerPoint</Application>
  <PresentationFormat>Grand écran</PresentationFormat>
  <Paragraphs>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Antonio BOUCARD</cp:lastModifiedBy>
  <cp:revision>12</cp:revision>
  <dcterms:created xsi:type="dcterms:W3CDTF">2021-08-11T14:51:11Z</dcterms:created>
  <dcterms:modified xsi:type="dcterms:W3CDTF">2022-02-18T16:09:45Z</dcterms:modified>
</cp:coreProperties>
</file>