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4F1608-B6E0-4CC5-AB43-661545181E9F}" v="1" dt="2022-02-23T10:51:23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Coulais" userId="a02f62f3ae2e1d3a" providerId="LiveId" clId="{9A4F1608-B6E0-4CC5-AB43-661545181E9F}"/>
    <pc:docChg chg="addSld modSld">
      <pc:chgData name="Nathan Coulais" userId="a02f62f3ae2e1d3a" providerId="LiveId" clId="{9A4F1608-B6E0-4CC5-AB43-661545181E9F}" dt="2022-02-23T10:53:18.707" v="8" actId="1076"/>
      <pc:docMkLst>
        <pc:docMk/>
      </pc:docMkLst>
      <pc:sldChg chg="modSp mod">
        <pc:chgData name="Nathan Coulais" userId="a02f62f3ae2e1d3a" providerId="LiveId" clId="{9A4F1608-B6E0-4CC5-AB43-661545181E9F}" dt="2022-02-23T10:51:19.952" v="1" actId="1076"/>
        <pc:sldMkLst>
          <pc:docMk/>
          <pc:sldMk cId="2151879570" sldId="258"/>
        </pc:sldMkLst>
        <pc:picChg chg="mod">
          <ac:chgData name="Nathan Coulais" userId="a02f62f3ae2e1d3a" providerId="LiveId" clId="{9A4F1608-B6E0-4CC5-AB43-661545181E9F}" dt="2022-02-23T10:51:19.952" v="1" actId="1076"/>
          <ac:picMkLst>
            <pc:docMk/>
            <pc:sldMk cId="2151879570" sldId="258"/>
            <ac:picMk id="5" creationId="{85AC5BC2-27FD-484E-BE03-9F40DDB19C0A}"/>
          </ac:picMkLst>
        </pc:picChg>
      </pc:sldChg>
      <pc:sldChg chg="addSp modSp new mod">
        <pc:chgData name="Nathan Coulais" userId="a02f62f3ae2e1d3a" providerId="LiveId" clId="{9A4F1608-B6E0-4CC5-AB43-661545181E9F}" dt="2022-02-23T10:53:18.707" v="8" actId="1076"/>
        <pc:sldMkLst>
          <pc:docMk/>
          <pc:sldMk cId="3207984385" sldId="259"/>
        </pc:sldMkLst>
        <pc:picChg chg="add mod">
          <ac:chgData name="Nathan Coulais" userId="a02f62f3ae2e1d3a" providerId="LiveId" clId="{9A4F1608-B6E0-4CC5-AB43-661545181E9F}" dt="2022-02-23T10:51:23.103" v="2"/>
          <ac:picMkLst>
            <pc:docMk/>
            <pc:sldMk cId="3207984385" sldId="259"/>
            <ac:picMk id="4" creationId="{EFAB661B-BED9-418B-8079-0E11D7FBAC8F}"/>
          </ac:picMkLst>
        </pc:picChg>
        <pc:picChg chg="add mod">
          <ac:chgData name="Nathan Coulais" userId="a02f62f3ae2e1d3a" providerId="LiveId" clId="{9A4F1608-B6E0-4CC5-AB43-661545181E9F}" dt="2022-02-23T10:53:18.707" v="8" actId="1076"/>
          <ac:picMkLst>
            <pc:docMk/>
            <pc:sldMk cId="3207984385" sldId="259"/>
            <ac:picMk id="6" creationId="{38A51748-F282-4FC7-B4FF-B6301B7FB5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85714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CC0C397-E626-47E6-9A05-B8F5D1334E48}"/>
              </a:ext>
            </a:extLst>
          </p:cNvPr>
          <p:cNvSpPr txBox="1"/>
          <p:nvPr/>
        </p:nvSpPr>
        <p:spPr>
          <a:xfrm>
            <a:off x="5141841" y="895276"/>
            <a:ext cx="19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30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478BD2-00EC-4C73-AC31-5E6500312B7D}"/>
              </a:ext>
            </a:extLst>
          </p:cNvPr>
          <p:cNvSpPr txBox="1"/>
          <p:nvPr/>
        </p:nvSpPr>
        <p:spPr>
          <a:xfrm>
            <a:off x="2816087" y="2020957"/>
            <a:ext cx="19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FCPB L’Hermenault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07BD4D-ECE5-45AF-BE87-F0D70CC018EE}"/>
              </a:ext>
            </a:extLst>
          </p:cNvPr>
          <p:cNvSpPr txBox="1"/>
          <p:nvPr/>
        </p:nvSpPr>
        <p:spPr>
          <a:xfrm>
            <a:off x="5062328" y="2159456"/>
            <a:ext cx="206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U8/U9 et U10/U11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1A5B8A-81EE-4D4C-8A72-21EF94BA444C}"/>
              </a:ext>
            </a:extLst>
          </p:cNvPr>
          <p:cNvSpPr txBox="1"/>
          <p:nvPr/>
        </p:nvSpPr>
        <p:spPr>
          <a:xfrm>
            <a:off x="7328452" y="2082513"/>
            <a:ext cx="206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Trier ses déchets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6AB8EC-1560-434A-98BC-72F042C9478B}"/>
              </a:ext>
            </a:extLst>
          </p:cNvPr>
          <p:cNvSpPr txBox="1"/>
          <p:nvPr/>
        </p:nvSpPr>
        <p:spPr>
          <a:xfrm>
            <a:off x="7328452" y="871980"/>
            <a:ext cx="206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Environnement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BBA33C-828C-4627-92A7-8E0AC724CA93}"/>
              </a:ext>
            </a:extLst>
          </p:cNvPr>
          <p:cNvSpPr txBox="1"/>
          <p:nvPr/>
        </p:nvSpPr>
        <p:spPr>
          <a:xfrm>
            <a:off x="748746" y="2205623"/>
            <a:ext cx="206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15/02/2022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65FE17-A38E-4FE3-9C59-8F6883DB1903}"/>
              </a:ext>
            </a:extLst>
          </p:cNvPr>
          <p:cNvSpPr/>
          <p:nvPr/>
        </p:nvSpPr>
        <p:spPr bwMode="auto">
          <a:xfrm>
            <a:off x="748747" y="2900460"/>
            <a:ext cx="8514524" cy="36004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  <a:latin typeface="Times" pitchFamily="18" charset="0"/>
              </a:rPr>
              <a:t> 		L’action a été réalisé en deux parties.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  <a:latin typeface="Times" pitchFamily="18" charset="0"/>
              </a:rPr>
              <a:t>		Un premier groupe était dans le club house. Il devait trouvé les noms des 			poubelles et trouver leurs utilités.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  <a:latin typeface="Times" pitchFamily="18" charset="0"/>
              </a:rPr>
              <a:t>Un second groupe était à l’extérieur. Ils étaient repartis en deux équipes, face à eux il y avait 4 buts (donc 4 poubelles) et un slalom. Une question leur était posée (par exemple « Dans quelle poubelle va le carton ») et ils devaient faire le slalom le plus rapidement possible et tirer dans le bon but.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  <a:latin typeface="Times" pitchFamily="18" charset="0"/>
              </a:rPr>
              <a:t>L’action a duré environ 45 minutes.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"/>
            <a:ext cx="12192000" cy="685714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3B549B2-AD57-4D99-84AA-42519A1EC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100" y="3428999"/>
            <a:ext cx="7811800" cy="3178855"/>
          </a:xfrm>
          <a:prstGeom prst="rect">
            <a:avLst/>
          </a:prstGeom>
        </p:spPr>
      </p:pic>
      <p:pic>
        <p:nvPicPr>
          <p:cNvPr id="4" name="Image 3" descr="Une image contenant intérieur, plancher, personne, groupe&#10;&#10;Description générée automatiquement">
            <a:extLst>
              <a:ext uri="{FF2B5EF4-FFF2-40B4-BE49-F238E27FC236}">
                <a16:creationId xmlns:a16="http://schemas.microsoft.com/office/drawing/2014/main" id="{8FC5B5A0-E643-491F-99D9-92D9A07317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t="16251" r="5911" b="8749"/>
          <a:stretch/>
        </p:blipFill>
        <p:spPr>
          <a:xfrm>
            <a:off x="3986211" y="419276"/>
            <a:ext cx="4467225" cy="28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DCA18-F8B8-4BF9-A95F-66886851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16E804-1A63-41B9-83DB-9A4049B79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AB661B-BED9-418B-8079-0E11D7FBA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"/>
            <a:ext cx="12192000" cy="68571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A51748-F282-4FC7-B4FF-B6301B7FB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134" y="586476"/>
            <a:ext cx="4841731" cy="56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843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123</Words>
  <Application>Microsoft Office PowerPoint</Application>
  <PresentationFormat>Grand écran</PresentationFormat>
  <Paragraphs>14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Nathan Coulais</cp:lastModifiedBy>
  <cp:revision>6</cp:revision>
  <dcterms:created xsi:type="dcterms:W3CDTF">2021-08-11T14:51:11Z</dcterms:created>
  <dcterms:modified xsi:type="dcterms:W3CDTF">2022-02-23T10:53:22Z</dcterms:modified>
</cp:coreProperties>
</file>