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pPr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D47D88-900A-4B5C-90F2-A5276856C877}"/>
              </a:ext>
            </a:extLst>
          </p:cNvPr>
          <p:cNvSpPr txBox="1"/>
          <p:nvPr/>
        </p:nvSpPr>
        <p:spPr>
          <a:xfrm>
            <a:off x="1145577" y="2075677"/>
            <a:ext cx="156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Samedi 26 février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Montaigu VF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2933AE-43B7-4CB5-AF51-C618BD4123E0}"/>
              </a:ext>
            </a:extLst>
          </p:cNvPr>
          <p:cNvSpPr txBox="1"/>
          <p:nvPr/>
        </p:nvSpPr>
        <p:spPr>
          <a:xfrm>
            <a:off x="5016137" y="939567"/>
            <a:ext cx="219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52 jeunes – 70 au total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U14 – U15 – U16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3D93A0-D4FC-47B0-AD17-5A81D9552E24}"/>
              </a:ext>
            </a:extLst>
          </p:cNvPr>
          <p:cNvSpPr txBox="1"/>
          <p:nvPr/>
        </p:nvSpPr>
        <p:spPr>
          <a:xfrm>
            <a:off x="7701094" y="887315"/>
            <a:ext cx="143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Engagement citoyen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AADF6F-65CD-4DD8-8D97-EABB3C7F2622}"/>
              </a:ext>
            </a:extLst>
          </p:cNvPr>
          <p:cNvSpPr txBox="1"/>
          <p:nvPr/>
        </p:nvSpPr>
        <p:spPr>
          <a:xfrm>
            <a:off x="7511143" y="1984236"/>
            <a:ext cx="173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« Je deviens bénévole / éducateur au MVF »</a:t>
            </a: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A60E1B-85C9-4CBA-B97B-EA04316F414C}"/>
              </a:ext>
            </a:extLst>
          </p:cNvPr>
          <p:cNvSpPr txBox="1"/>
          <p:nvPr/>
        </p:nvSpPr>
        <p:spPr>
          <a:xfrm>
            <a:off x="2364377" y="2983484"/>
            <a:ext cx="69363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 smtClean="0">
                <a:latin typeface="Candara" panose="020E0502030303020204" pitchFamily="34" charset="0"/>
              </a:rPr>
              <a:t>Le constat </a:t>
            </a:r>
            <a:r>
              <a:rPr lang="fr-FR" sz="1300" dirty="0" smtClean="0">
                <a:latin typeface="Candara" panose="020E0502030303020204" pitchFamily="34" charset="0"/>
              </a:rPr>
              <a:t>est </a:t>
            </a:r>
            <a:r>
              <a:rPr lang="fr-FR" sz="1300" dirty="0" smtClean="0">
                <a:latin typeface="Candara" panose="020E0502030303020204" pitchFamily="34" charset="0"/>
              </a:rPr>
              <a:t>accablant : l’investissement </a:t>
            </a:r>
            <a:r>
              <a:rPr lang="fr-FR" sz="1300" dirty="0" smtClean="0">
                <a:latin typeface="Candara" panose="020E0502030303020204" pitchFamily="34" charset="0"/>
              </a:rPr>
              <a:t>humain dans </a:t>
            </a:r>
            <a:r>
              <a:rPr lang="fr-FR" sz="1300" dirty="0" smtClean="0">
                <a:latin typeface="Candara" panose="020E0502030303020204" pitchFamily="34" charset="0"/>
              </a:rPr>
              <a:t>le </a:t>
            </a:r>
            <a:r>
              <a:rPr lang="fr-FR" sz="1300" dirty="0" smtClean="0">
                <a:latin typeface="Candara" panose="020E0502030303020204" pitchFamily="34" charset="0"/>
              </a:rPr>
              <a:t>club se </a:t>
            </a:r>
            <a:r>
              <a:rPr lang="fr-FR" sz="1300" dirty="0" smtClean="0">
                <a:latin typeface="Candara" panose="020E0502030303020204" pitchFamily="34" charset="0"/>
              </a:rPr>
              <a:t>perd et impacte fortement </a:t>
            </a:r>
            <a:r>
              <a:rPr lang="fr-FR" sz="1300" dirty="0" smtClean="0">
                <a:latin typeface="Candara" panose="020E0502030303020204" pitchFamily="34" charset="0"/>
              </a:rPr>
              <a:t>son</a:t>
            </a:r>
            <a:r>
              <a:rPr lang="fr-FR" sz="1300" dirty="0" smtClean="0">
                <a:latin typeface="Candara" panose="020E0502030303020204" pitchFamily="34" charset="0"/>
              </a:rPr>
              <a:t> </a:t>
            </a:r>
            <a:r>
              <a:rPr lang="fr-FR" sz="1300" dirty="0" smtClean="0">
                <a:latin typeface="Candara" panose="020E0502030303020204" pitchFamily="34" charset="0"/>
              </a:rPr>
              <a:t>bon </a:t>
            </a:r>
            <a:r>
              <a:rPr lang="fr-FR" sz="1300" dirty="0" smtClean="0">
                <a:latin typeface="Candara" panose="020E0502030303020204" pitchFamily="34" charset="0"/>
              </a:rPr>
              <a:t>fonctionnement. </a:t>
            </a:r>
            <a:r>
              <a:rPr lang="fr-FR" sz="1300" dirty="0" smtClean="0">
                <a:latin typeface="Candara" panose="020E0502030303020204" pitchFamily="34" charset="0"/>
              </a:rPr>
              <a:t>Pour y remédier, avec la commission PEF fraîchement créée au sein du club, nous avons décidé de sensibiliser les jeunes </a:t>
            </a:r>
            <a:r>
              <a:rPr lang="fr-FR" sz="1300" dirty="0" smtClean="0">
                <a:latin typeface="Candara" panose="020E0502030303020204" pitchFamily="34" charset="0"/>
              </a:rPr>
              <a:t>U14 </a:t>
            </a:r>
            <a:r>
              <a:rPr lang="fr-FR" sz="1300" dirty="0" smtClean="0">
                <a:latin typeface="Candara" panose="020E0502030303020204" pitchFamily="34" charset="0"/>
              </a:rPr>
              <a:t>à U16 (âge de l’orientation </a:t>
            </a:r>
            <a:r>
              <a:rPr lang="fr-FR" sz="1300" dirty="0" smtClean="0">
                <a:latin typeface="Candara" panose="020E0502030303020204" pitchFamily="34" charset="0"/>
              </a:rPr>
              <a:t>professionnelle et </a:t>
            </a:r>
            <a:r>
              <a:rPr lang="fr-FR" sz="1300" dirty="0" smtClean="0">
                <a:latin typeface="Candara" panose="020E0502030303020204" pitchFamily="34" charset="0"/>
              </a:rPr>
              <a:t>du début de l’émancipation). </a:t>
            </a:r>
            <a:endParaRPr lang="fr-FR" sz="1300" dirty="0" smtClean="0">
              <a:latin typeface="Candara" panose="020E0502030303020204" pitchFamily="34" charset="0"/>
            </a:endParaRPr>
          </a:p>
          <a:p>
            <a:pPr algn="just"/>
            <a:r>
              <a:rPr lang="fr-FR" sz="1300" dirty="0" smtClean="0">
                <a:latin typeface="Candara" panose="020E0502030303020204" pitchFamily="34" charset="0"/>
              </a:rPr>
              <a:t>Tout d’abord, nous </a:t>
            </a:r>
            <a:r>
              <a:rPr lang="fr-FR" sz="1300" dirty="0" smtClean="0">
                <a:latin typeface="Candara" panose="020E0502030303020204" pitchFamily="34" charset="0"/>
              </a:rPr>
              <a:t>avons </a:t>
            </a:r>
            <a:r>
              <a:rPr lang="fr-FR" sz="1300" dirty="0" smtClean="0">
                <a:latin typeface="Candara" panose="020E0502030303020204" pitchFamily="34" charset="0"/>
              </a:rPr>
              <a:t>voulu sensibiliser sur la nécessité d’avoir des bénévoles dans le club puis </a:t>
            </a:r>
            <a:r>
              <a:rPr lang="fr-FR" sz="1300" dirty="0" smtClean="0">
                <a:latin typeface="Candara" panose="020E0502030303020204" pitchFamily="34" charset="0"/>
              </a:rPr>
              <a:t>sur </a:t>
            </a:r>
            <a:r>
              <a:rPr lang="fr-FR" sz="1300" dirty="0" smtClean="0">
                <a:latin typeface="Candara" panose="020E0502030303020204" pitchFamily="34" charset="0"/>
              </a:rPr>
              <a:t>l’importance d’avoir des éducateurs diplômés car c’est indispensable pour </a:t>
            </a:r>
            <a:r>
              <a:rPr lang="fr-FR" sz="1300" dirty="0" smtClean="0">
                <a:latin typeface="Candara" panose="020E0502030303020204" pitchFamily="34" charset="0"/>
              </a:rPr>
              <a:t>le </a:t>
            </a:r>
            <a:r>
              <a:rPr lang="fr-FR" sz="1300" dirty="0" smtClean="0">
                <a:latin typeface="Candara" panose="020E0502030303020204" pitchFamily="34" charset="0"/>
              </a:rPr>
              <a:t>label et </a:t>
            </a:r>
            <a:r>
              <a:rPr lang="fr-FR" sz="1300" dirty="0" smtClean="0">
                <a:latin typeface="Candara" panose="020E0502030303020204" pitchFamily="34" charset="0"/>
              </a:rPr>
              <a:t>le </a:t>
            </a:r>
            <a:r>
              <a:rPr lang="fr-FR" sz="1300" dirty="0" smtClean="0">
                <a:latin typeface="Candara" panose="020E0502030303020204" pitchFamily="34" charset="0"/>
              </a:rPr>
              <a:t>niveau de pratique des équipes jeunes.  </a:t>
            </a:r>
            <a:r>
              <a:rPr lang="fr-FR" sz="1300" dirty="0" smtClean="0">
                <a:latin typeface="Candara" panose="020E0502030303020204" pitchFamily="34" charset="0"/>
              </a:rPr>
              <a:t>Nous avons profité de ce moment </a:t>
            </a:r>
            <a:r>
              <a:rPr lang="fr-FR" sz="1300" dirty="0" smtClean="0">
                <a:latin typeface="Candara" panose="020E0502030303020204" pitchFamily="34" charset="0"/>
              </a:rPr>
              <a:t>pour présenter les formations </a:t>
            </a:r>
            <a:r>
              <a:rPr lang="fr-FR" sz="1300" dirty="0" smtClean="0">
                <a:latin typeface="Candara" panose="020E0502030303020204" pitchFamily="34" charset="0"/>
              </a:rPr>
              <a:t>professionnelles car des vocations pourraient émerger.</a:t>
            </a:r>
            <a:endParaRPr lang="fr-FR" sz="1300" dirty="0" smtClean="0">
              <a:latin typeface="Candara" panose="020E0502030303020204" pitchFamily="34" charset="0"/>
            </a:endParaRPr>
          </a:p>
          <a:p>
            <a:pPr algn="just"/>
            <a:endParaRPr lang="fr-FR" sz="500" dirty="0" smtClean="0">
              <a:latin typeface="Candara" panose="020E0502030303020204" pitchFamily="34" charset="0"/>
            </a:endParaRPr>
          </a:p>
          <a:p>
            <a:pPr algn="just"/>
            <a:r>
              <a:rPr lang="fr-FR" sz="1300" dirty="0" smtClean="0">
                <a:latin typeface="Candara" panose="020E0502030303020204" pitchFamily="34" charset="0"/>
              </a:rPr>
              <a:t>Ainsi</a:t>
            </a:r>
            <a:r>
              <a:rPr lang="fr-FR" sz="1300" dirty="0" smtClean="0">
                <a:latin typeface="Candara" panose="020E0502030303020204" pitchFamily="34" charset="0"/>
              </a:rPr>
              <a:t>, nous </a:t>
            </a:r>
            <a:r>
              <a:rPr lang="fr-FR" sz="1300" dirty="0" smtClean="0">
                <a:latin typeface="Candara" panose="020E0502030303020204" pitchFamily="34" charset="0"/>
              </a:rPr>
              <a:t>les avons </a:t>
            </a:r>
            <a:r>
              <a:rPr lang="fr-FR" sz="1300" dirty="0" smtClean="0">
                <a:latin typeface="Candara" panose="020E0502030303020204" pitchFamily="34" charset="0"/>
              </a:rPr>
              <a:t>réuni </a:t>
            </a:r>
            <a:r>
              <a:rPr lang="fr-FR" sz="1300" dirty="0" smtClean="0">
                <a:latin typeface="Candara" panose="020E0502030303020204" pitchFamily="34" charset="0"/>
              </a:rPr>
              <a:t>un </a:t>
            </a:r>
            <a:r>
              <a:rPr lang="fr-FR" sz="1300" dirty="0" smtClean="0">
                <a:latin typeface="Candara" panose="020E0502030303020204" pitchFamily="34" charset="0"/>
              </a:rPr>
              <a:t>samedi matin. </a:t>
            </a:r>
            <a:r>
              <a:rPr lang="fr-FR" sz="1300" dirty="0" smtClean="0">
                <a:latin typeface="Candara" panose="020E0502030303020204" pitchFamily="34" charset="0"/>
              </a:rPr>
              <a:t>L’intervention s’est décomposée </a:t>
            </a:r>
            <a:r>
              <a:rPr lang="fr-FR" sz="1300" dirty="0" smtClean="0">
                <a:latin typeface="Candara" panose="020E0502030303020204" pitchFamily="34" charset="0"/>
              </a:rPr>
              <a:t>en 3 temps :</a:t>
            </a:r>
          </a:p>
          <a:p>
            <a:pPr algn="just"/>
            <a:r>
              <a:rPr lang="fr-FR" sz="1300" dirty="0" smtClean="0">
                <a:latin typeface="Candara" panose="020E0502030303020204" pitchFamily="34" charset="0"/>
              </a:rPr>
              <a:t>1 – Julien </a:t>
            </a:r>
            <a:r>
              <a:rPr lang="fr-FR" sz="1300" dirty="0" err="1" smtClean="0">
                <a:latin typeface="Candara" panose="020E0502030303020204" pitchFamily="34" charset="0"/>
              </a:rPr>
              <a:t>Fradet</a:t>
            </a:r>
            <a:r>
              <a:rPr lang="fr-FR" sz="1300" dirty="0" smtClean="0">
                <a:latin typeface="Candara" panose="020E0502030303020204" pitchFamily="34" charset="0"/>
              </a:rPr>
              <a:t> est venu sensibiliser sur </a:t>
            </a:r>
            <a:r>
              <a:rPr lang="fr-FR" sz="1300" dirty="0" smtClean="0">
                <a:latin typeface="Candara" panose="020E0502030303020204" pitchFamily="34" charset="0"/>
              </a:rPr>
              <a:t>l’importance du bénévole </a:t>
            </a:r>
            <a:r>
              <a:rPr lang="fr-FR" sz="1300" dirty="0" smtClean="0">
                <a:latin typeface="Candara" panose="020E0502030303020204" pitchFamily="34" charset="0"/>
              </a:rPr>
              <a:t>puis l’intérêt de l’éducateur </a:t>
            </a:r>
            <a:r>
              <a:rPr lang="fr-FR" sz="1300" dirty="0" smtClean="0">
                <a:latin typeface="Candara" panose="020E0502030303020204" pitchFamily="34" charset="0"/>
              </a:rPr>
              <a:t>pour </a:t>
            </a:r>
            <a:r>
              <a:rPr lang="fr-FR" sz="1300" dirty="0" smtClean="0">
                <a:latin typeface="Candara" panose="020E0502030303020204" pitchFamily="34" charset="0"/>
              </a:rPr>
              <a:t>finir </a:t>
            </a:r>
            <a:r>
              <a:rPr lang="fr-FR" sz="1300" dirty="0" smtClean="0">
                <a:latin typeface="Candara" panose="020E0502030303020204" pitchFamily="34" charset="0"/>
              </a:rPr>
              <a:t>par </a:t>
            </a:r>
            <a:r>
              <a:rPr lang="fr-FR" sz="1300" dirty="0" smtClean="0">
                <a:latin typeface="Candara" panose="020E0502030303020204" pitchFamily="34" charset="0"/>
              </a:rPr>
              <a:t>évoquer </a:t>
            </a:r>
            <a:r>
              <a:rPr lang="fr-FR" sz="1300" dirty="0" smtClean="0">
                <a:latin typeface="Candara" panose="020E0502030303020204" pitchFamily="34" charset="0"/>
              </a:rPr>
              <a:t>que devenir </a:t>
            </a:r>
            <a:r>
              <a:rPr lang="fr-FR" sz="1300" dirty="0" smtClean="0">
                <a:latin typeface="Candara" panose="020E0502030303020204" pitchFamily="34" charset="0"/>
              </a:rPr>
              <a:t>éducateur </a:t>
            </a:r>
            <a:r>
              <a:rPr lang="fr-FR" sz="1300" dirty="0" smtClean="0">
                <a:latin typeface="Candara" panose="020E0502030303020204" pitchFamily="34" charset="0"/>
              </a:rPr>
              <a:t>diplômé peut </a:t>
            </a:r>
            <a:r>
              <a:rPr lang="fr-FR" sz="1300" dirty="0" smtClean="0">
                <a:latin typeface="Candara" panose="020E0502030303020204" pitchFamily="34" charset="0"/>
              </a:rPr>
              <a:t>être une vocation, un métier. </a:t>
            </a:r>
          </a:p>
          <a:p>
            <a:pPr algn="just"/>
            <a:r>
              <a:rPr lang="fr-FR" sz="1300" dirty="0" smtClean="0">
                <a:latin typeface="Candara" panose="020E0502030303020204" pitchFamily="34" charset="0"/>
              </a:rPr>
              <a:t>2 – Christophe </a:t>
            </a:r>
            <a:r>
              <a:rPr lang="fr-FR" sz="1300" dirty="0" err="1" smtClean="0">
                <a:latin typeface="Candara" panose="020E0502030303020204" pitchFamily="34" charset="0"/>
              </a:rPr>
              <a:t>Coursimault</a:t>
            </a:r>
            <a:r>
              <a:rPr lang="fr-FR" sz="1300" dirty="0" smtClean="0">
                <a:latin typeface="Candara" panose="020E0502030303020204" pitchFamily="34" charset="0"/>
              </a:rPr>
              <a:t>, ancien entraineur du club, est venu raconté son </a:t>
            </a:r>
            <a:r>
              <a:rPr lang="fr-FR" sz="1300" dirty="0" smtClean="0">
                <a:latin typeface="Candara" panose="020E0502030303020204" pitchFamily="34" charset="0"/>
              </a:rPr>
              <a:t>parcours,  </a:t>
            </a:r>
            <a:r>
              <a:rPr lang="fr-FR" sz="1300" dirty="0" smtClean="0">
                <a:latin typeface="Candara" panose="020E0502030303020204" pitchFamily="34" charset="0"/>
              </a:rPr>
              <a:t>comment il est devenu éducateur </a:t>
            </a:r>
            <a:r>
              <a:rPr lang="fr-FR" sz="1300" dirty="0" smtClean="0">
                <a:latin typeface="Candara" panose="020E0502030303020204" pitchFamily="34" charset="0"/>
              </a:rPr>
              <a:t>puis </a:t>
            </a:r>
            <a:r>
              <a:rPr lang="fr-FR" sz="1300" dirty="0" smtClean="0">
                <a:latin typeface="Candara" panose="020E0502030303020204" pitchFamily="34" charset="0"/>
              </a:rPr>
              <a:t>aujourd’hui salarié dans un club de </a:t>
            </a:r>
            <a:r>
              <a:rPr lang="fr-FR" sz="1300" dirty="0" smtClean="0">
                <a:latin typeface="Candara" panose="020E0502030303020204" pitchFamily="34" charset="0"/>
              </a:rPr>
              <a:t>football.</a:t>
            </a:r>
            <a:endParaRPr lang="fr-FR" sz="1300" dirty="0" smtClean="0">
              <a:latin typeface="Candara" panose="020E0502030303020204" pitchFamily="34" charset="0"/>
            </a:endParaRPr>
          </a:p>
          <a:p>
            <a:pPr algn="just"/>
            <a:r>
              <a:rPr lang="fr-FR" sz="1300" dirty="0" smtClean="0">
                <a:latin typeface="Candara" panose="020E0502030303020204" pitchFamily="34" charset="0"/>
              </a:rPr>
              <a:t>3 </a:t>
            </a:r>
            <a:r>
              <a:rPr lang="fr-FR" sz="1300" dirty="0" smtClean="0">
                <a:latin typeface="Candara" panose="020E0502030303020204" pitchFamily="34" charset="0"/>
              </a:rPr>
              <a:t>– </a:t>
            </a:r>
            <a:r>
              <a:rPr lang="fr-FR" sz="1300" dirty="0" smtClean="0">
                <a:latin typeface="Candara" panose="020E0502030303020204" pitchFamily="34" charset="0"/>
              </a:rPr>
              <a:t>Eric Thibaud, entraineur principal du club, a lui aussi raconté son parcours pour susciter des envies de </a:t>
            </a:r>
            <a:r>
              <a:rPr lang="fr-FR" sz="1300" dirty="0" smtClean="0">
                <a:latin typeface="Candara" panose="020E0502030303020204" pitchFamily="34" charset="0"/>
              </a:rPr>
              <a:t>s’investir.</a:t>
            </a:r>
            <a:endParaRPr lang="fr-FR" sz="1300" dirty="0" smtClean="0">
              <a:latin typeface="Candara" panose="020E0502030303020204" pitchFamily="34" charset="0"/>
            </a:endParaRPr>
          </a:p>
          <a:p>
            <a:pPr algn="just"/>
            <a:endParaRPr lang="fr-FR" sz="500" dirty="0" smtClean="0">
              <a:latin typeface="Candara" panose="020E0502030303020204" pitchFamily="34" charset="0"/>
            </a:endParaRPr>
          </a:p>
          <a:p>
            <a:pPr algn="just"/>
            <a:r>
              <a:rPr lang="fr-FR" sz="1300" dirty="0" smtClean="0">
                <a:latin typeface="Candara" panose="020E0502030303020204" pitchFamily="34" charset="0"/>
              </a:rPr>
              <a:t>Nous </a:t>
            </a:r>
            <a:r>
              <a:rPr lang="fr-FR" sz="1300" dirty="0" smtClean="0">
                <a:latin typeface="Candara" panose="020E0502030303020204" pitchFamily="34" charset="0"/>
              </a:rPr>
              <a:t>avons poursuivi par un temps </a:t>
            </a:r>
            <a:r>
              <a:rPr lang="fr-FR" sz="1300" dirty="0" smtClean="0">
                <a:latin typeface="Candara" panose="020E0502030303020204" pitchFamily="34" charset="0"/>
              </a:rPr>
              <a:t>d’échange enrichissant pour conclure </a:t>
            </a:r>
            <a:r>
              <a:rPr lang="fr-FR" sz="1300" dirty="0" smtClean="0">
                <a:latin typeface="Candara" panose="020E0502030303020204" pitchFamily="34" charset="0"/>
              </a:rPr>
              <a:t>par un verre de </a:t>
            </a:r>
            <a:r>
              <a:rPr lang="fr-FR" sz="1300" dirty="0" smtClean="0">
                <a:latin typeface="Candara" panose="020E0502030303020204" pitchFamily="34" charset="0"/>
              </a:rPr>
              <a:t>l’amitié</a:t>
            </a:r>
            <a:endParaRPr lang="fr-FR" sz="13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T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2765" y="1815738"/>
            <a:ext cx="4094117" cy="2729411"/>
          </a:xfrm>
          <a:prstGeom prst="rect">
            <a:avLst/>
          </a:prstGeom>
        </p:spPr>
      </p:pic>
      <p:pic>
        <p:nvPicPr>
          <p:cNvPr id="4" name="Image 3" descr="To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3910" y="653142"/>
            <a:ext cx="4094116" cy="2729410"/>
          </a:xfrm>
          <a:prstGeom prst="rect">
            <a:avLst/>
          </a:prstGeom>
        </p:spPr>
      </p:pic>
      <p:pic>
        <p:nvPicPr>
          <p:cNvPr id="6" name="Image 5" descr="To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507" y="3226525"/>
            <a:ext cx="4095207" cy="2730138"/>
          </a:xfrm>
          <a:prstGeom prst="rect">
            <a:avLst/>
          </a:prstGeom>
        </p:spPr>
      </p:pic>
      <p:pic>
        <p:nvPicPr>
          <p:cNvPr id="7" name="Image 6" descr="Top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8494" y="3870959"/>
            <a:ext cx="4094116" cy="27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245</Words>
  <Application>Microsoft Office PowerPoint</Application>
  <PresentationFormat>Personnalisé</PresentationFormat>
  <Paragraphs>15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joris fouasson</cp:lastModifiedBy>
  <cp:revision>9</cp:revision>
  <dcterms:created xsi:type="dcterms:W3CDTF">2021-08-11T14:51:11Z</dcterms:created>
  <dcterms:modified xsi:type="dcterms:W3CDTF">2022-03-01T17:37:19Z</dcterms:modified>
</cp:coreProperties>
</file>