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611F4-029D-5E6E-74A1-4E868DF4F456}" v="24" dt="2022-03-10T14:29:13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DEE Service Civique" userId="S::scfoot85@foot85.fff.fr::9eb9b093-2bb7-41da-998d-b002a1dbadfd" providerId="AD" clId="Web-{037611F4-029D-5E6E-74A1-4E868DF4F456}"/>
    <pc:docChg chg="delSld modSld">
      <pc:chgData name="VENDEE Service Civique" userId="S::scfoot85@foot85.fff.fr::9eb9b093-2bb7-41da-998d-b002a1dbadfd" providerId="AD" clId="Web-{037611F4-029D-5E6E-74A1-4E868DF4F456}" dt="2022-03-10T14:29:13.908" v="15" actId="1076"/>
      <pc:docMkLst>
        <pc:docMk/>
      </pc:docMkLst>
      <pc:sldChg chg="modSp">
        <pc:chgData name="VENDEE Service Civique" userId="S::scfoot85@foot85.fff.fr::9eb9b093-2bb7-41da-998d-b002a1dbadfd" providerId="AD" clId="Web-{037611F4-029D-5E6E-74A1-4E868DF4F456}" dt="2022-03-10T14:29:13.908" v="15" actId="1076"/>
        <pc:sldMkLst>
          <pc:docMk/>
          <pc:sldMk cId="1056282994" sldId="257"/>
        </pc:sldMkLst>
        <pc:spChg chg="mod">
          <ac:chgData name="VENDEE Service Civique" userId="S::scfoot85@foot85.fff.fr::9eb9b093-2bb7-41da-998d-b002a1dbadfd" providerId="AD" clId="Web-{037611F4-029D-5E6E-74A1-4E868DF4F456}" dt="2022-03-10T14:29:13.908" v="15" actId="1076"/>
          <ac:spMkLst>
            <pc:docMk/>
            <pc:sldMk cId="1056282994" sldId="257"/>
            <ac:spMk id="10" creationId="{693D93A0-D4FC-47B0-AD17-5A81D9552E24}"/>
          </ac:spMkLst>
        </pc:spChg>
      </pc:sldChg>
      <pc:sldChg chg="del">
        <pc:chgData name="VENDEE Service Civique" userId="S::scfoot85@foot85.fff.fr::9eb9b093-2bb7-41da-998d-b002a1dbadfd" providerId="AD" clId="Web-{037611F4-029D-5E6E-74A1-4E868DF4F456}" dt="2022-03-10T14:26:41.655" v="1"/>
        <pc:sldMkLst>
          <pc:docMk/>
          <pc:sldMk cId="2606082938" sldId="259"/>
        </pc:sldMkLst>
      </pc:sldChg>
      <pc:sldChg chg="del">
        <pc:chgData name="VENDEE Service Civique" userId="S::scfoot85@foot85.fff.fr::9eb9b093-2bb7-41da-998d-b002a1dbadfd" providerId="AD" clId="Web-{037611F4-029D-5E6E-74A1-4E868DF4F456}" dt="2022-03-10T14:26:41.655" v="0"/>
        <pc:sldMkLst>
          <pc:docMk/>
          <pc:sldMk cId="3188552816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02-10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U10-U11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643367" y="985749"/>
            <a:ext cx="1434517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000" dirty="0"/>
              <a:t>ENGAGEMENT CITOYEN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642371" y="2065941"/>
            <a:ext cx="149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Construisons une société + INCLUSIVE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A60E1B-85C9-4CBA-B97B-EA04316F414C}"/>
              </a:ext>
            </a:extLst>
          </p:cNvPr>
          <p:cNvSpPr txBox="1"/>
          <p:nvPr/>
        </p:nvSpPr>
        <p:spPr>
          <a:xfrm>
            <a:off x="2940342" y="3103032"/>
            <a:ext cx="61952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ndara" panose="020E0502030303020204" pitchFamily="34" charset="0"/>
              </a:rPr>
              <a:t>Chaque mercredi avant les vacances scolaires nous travaillons sur l’inclusion de notre section ADAPTE au niveau du club.</a:t>
            </a:r>
          </a:p>
          <a:p>
            <a:endParaRPr lang="fr-FR" sz="1400" dirty="0">
              <a:latin typeface="Candara" panose="020E0502030303020204" pitchFamily="34" charset="0"/>
            </a:endParaRPr>
          </a:p>
          <a:p>
            <a:r>
              <a:rPr lang="fr-FR" sz="1400" dirty="0">
                <a:latin typeface="Candara" panose="020E0502030303020204" pitchFamily="34" charset="0"/>
              </a:rPr>
              <a:t>Nous organisons des temps footballistiques avec nos U10-U11 qui s’entraîne sur le même créneau.</a:t>
            </a:r>
          </a:p>
          <a:p>
            <a:endParaRPr lang="fr-FR" sz="1400" dirty="0">
              <a:latin typeface="Candara" panose="020E0502030303020204" pitchFamily="34" charset="0"/>
            </a:endParaRPr>
          </a:p>
          <a:p>
            <a:r>
              <a:rPr lang="fr-FR" sz="1400" dirty="0">
                <a:latin typeface="Candara" panose="020E0502030303020204" pitchFamily="34" charset="0"/>
              </a:rPr>
              <a:t>Au programme : Des ateliers en commun, un match en mélangeant nos U11 et les résidents.</a:t>
            </a:r>
          </a:p>
          <a:p>
            <a:endParaRPr lang="fr-FR" sz="1400" dirty="0">
              <a:latin typeface="Candara" panose="020E0502030303020204" pitchFamily="34" charset="0"/>
            </a:endParaRPr>
          </a:p>
          <a:p>
            <a:r>
              <a:rPr lang="fr-FR" sz="1400" dirty="0">
                <a:latin typeface="Candara" panose="020E0502030303020204" pitchFamily="34" charset="0"/>
              </a:rPr>
              <a:t>Objectifs : Sensibiliser nos U11 aux différentes  et continuer l’intégration de nos joueurs football adapté dans notre club.</a:t>
            </a:r>
          </a:p>
          <a:p>
            <a:endParaRPr lang="fr-FR" sz="1400" dirty="0">
              <a:latin typeface="Candara" panose="020E0502030303020204" pitchFamily="34" charset="0"/>
            </a:endParaRPr>
          </a:p>
          <a:p>
            <a:r>
              <a:rPr lang="fr-FR" sz="1400" dirty="0">
                <a:latin typeface="Candara" panose="020E0502030303020204" pitchFamily="34" charset="0"/>
              </a:rPr>
              <a:t>A noter également, que deux personnes de la section ADAPTE s’occupe de l’installation du terrain et du club house lors des matchs R3 (café, buts…)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CC60790-DF75-48A5-BE38-119E92B23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841" y="1986685"/>
            <a:ext cx="1113076" cy="111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9E6BE17-6CE4-40CA-9D82-6E114DAC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90" y="4066122"/>
            <a:ext cx="4361623" cy="22887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783BBB6-6A27-4DF4-BF74-E7EFD98B3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760" y="2736525"/>
            <a:ext cx="4072765" cy="25797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4EFAAAD-4AF1-457A-A486-BCEF241F3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237" y="418326"/>
            <a:ext cx="4705352" cy="26092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CD361C6-7E7C-4F50-B915-B1C72C452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0137" y="4134332"/>
            <a:ext cx="4072765" cy="236660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7DBD52C-A371-4F1E-AADF-3BA706D583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1112" y="1857375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227</Words>
  <Application>Microsoft Office PowerPoint</Application>
  <PresentationFormat>Widescreen</PresentationFormat>
  <Paragraphs>31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Thème 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kevin@acprpouzaugesreaumur.fr</cp:lastModifiedBy>
  <cp:revision>9</cp:revision>
  <dcterms:created xsi:type="dcterms:W3CDTF">2021-08-11T14:51:11Z</dcterms:created>
  <dcterms:modified xsi:type="dcterms:W3CDTF">2022-03-10T14:29:23Z</dcterms:modified>
</cp:coreProperties>
</file>