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A1F2D2-3558-45F8-B1A8-C0E18F081A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0DEE430-7047-40D7-B539-6DA31509A6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6941FA6-DEBC-4798-8382-C1DF71E46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B10FF-AF9F-4392-89AD-6ECD7A6878BB}" type="datetimeFigureOut">
              <a:rPr lang="fr-FR" smtClean="0"/>
              <a:t>10/03/2022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FFC558E-435D-4D9F-993D-4CAB65605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1A6588E-5926-44A6-A108-C2E07EE12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1A5C2-DB71-41DD-9734-B1A7649888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3387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F8BFC2-11A5-4DE1-8C71-129F76A2F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2D8289F-CDCA-4BDF-9221-27361EA3C8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B52B3F1-6846-4C7F-82BD-1EF99BBF6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B10FF-AF9F-4392-89AD-6ECD7A6878BB}" type="datetimeFigureOut">
              <a:rPr lang="fr-FR" smtClean="0"/>
              <a:t>10/03/2022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D51E12C-2A22-42A8-BE2E-A9EF52663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D83D80D-B04A-4D4A-B181-EE8B913DC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1A5C2-DB71-41DD-9734-B1A7649888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1397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2ADCE30-9686-4066-910D-C7A433B7B2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7BF2CFA-2A03-432A-AE9E-7C76CDD480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2FBF7D-50B8-4A6D-AEFD-0BB6779C0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B10FF-AF9F-4392-89AD-6ECD7A6878BB}" type="datetimeFigureOut">
              <a:rPr lang="fr-FR" smtClean="0"/>
              <a:t>10/03/2022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C5FA0B2-50A8-4AE7-A428-9764BB238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38D10F-727F-4162-9341-A30E29AEE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1A5C2-DB71-41DD-9734-B1A7649888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1713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3BE1CC-82B9-4D3D-A673-22DC62966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86B6DB7-8F9E-457B-8729-E722DFD46C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6F36567-EAD3-45BC-B8D1-7D2B67413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B10FF-AF9F-4392-89AD-6ECD7A6878BB}" type="datetimeFigureOut">
              <a:rPr lang="fr-FR" smtClean="0"/>
              <a:t>10/03/2022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C3EA330-146E-4759-8F07-4DE572743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CD4A96F-065D-48C5-ABE4-AA7DD8B07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1A5C2-DB71-41DD-9734-B1A7649888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588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F44DAF-8A38-4209-B027-0DA34FCB9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EB880EE-E370-4621-842E-6ABBA8A89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D603C04-BC78-40DC-9151-05670F1C4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B10FF-AF9F-4392-89AD-6ECD7A6878BB}" type="datetimeFigureOut">
              <a:rPr lang="fr-FR" smtClean="0"/>
              <a:t>10/03/2022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7267CB4-5841-4EE0-82F5-0FF0CA676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5E890E4-3B4B-465A-9BF3-E531A972E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1A5C2-DB71-41DD-9734-B1A7649888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845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3A979A-A566-4C56-BB10-CBBB159C9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7C72E7-63E4-46C0-B721-2F2B197440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FE2F952-5CD6-409B-998F-4098EA6B5C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B14D2BA-E42F-4E49-8B89-5638E9314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B10FF-AF9F-4392-89AD-6ECD7A6878BB}" type="datetimeFigureOut">
              <a:rPr lang="fr-FR" smtClean="0"/>
              <a:t>10/03/2022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3B80096-61C0-471D-8520-B954F6EC4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BCD286F-C5F2-4FD9-9FA9-7D49E1A56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1A5C2-DB71-41DD-9734-B1A7649888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5079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FAE497-2FC8-4526-A3D1-F1F601276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EF3D5B8-5F10-4B6A-9734-41B16691BD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F186765-5862-4E04-A74B-252C72612A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775F9CC-C430-4BC0-B090-876651122A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467E78E-F11B-42CF-8489-FDC5375E74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68E25E3-0E7F-4B0F-AA8B-32DF8885F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B10FF-AF9F-4392-89AD-6ECD7A6878BB}" type="datetimeFigureOut">
              <a:rPr lang="fr-FR" smtClean="0"/>
              <a:t>10/03/2022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B63B417-15D8-426F-B82A-6FAFE3765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21481AE-8346-4010-A00A-5694C6870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1A5C2-DB71-41DD-9734-B1A7649888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7825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235867-EDE9-4D79-95B7-64CCBFA32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EE0A227-2210-4944-A3C7-934DEA109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B10FF-AF9F-4392-89AD-6ECD7A6878BB}" type="datetimeFigureOut">
              <a:rPr lang="fr-FR" smtClean="0"/>
              <a:t>10/03/2022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BDE1E29-0543-4CE1-BBFF-56B4FC563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E2F5D3B-D832-475C-9D75-2CF88ECAF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1A5C2-DB71-41DD-9734-B1A7649888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6120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E761E91-3CAA-4E55-B70B-DD9BBDC23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B10FF-AF9F-4392-89AD-6ECD7A6878BB}" type="datetimeFigureOut">
              <a:rPr lang="fr-FR" smtClean="0"/>
              <a:t>10/03/2022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70F214E-DBA9-4797-87A6-22580A4E1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739FCC7-1E82-493E-BA19-107244156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1A5C2-DB71-41DD-9734-B1A7649888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0971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FF153C-448A-430C-B015-69072F810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6E06219-F9F3-4BCB-B7D1-C075C9CE4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FFFBC84-9185-4788-A147-DAA9FCF689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A678275-868E-43C2-8FCA-E31F4A67E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B10FF-AF9F-4392-89AD-6ECD7A6878BB}" type="datetimeFigureOut">
              <a:rPr lang="fr-FR" smtClean="0"/>
              <a:t>10/03/2022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53B292B-3F3E-46F7-9B43-BAD4E8E31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41E2086-B3B4-4208-B9CF-46D496B87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1A5C2-DB71-41DD-9734-B1A7649888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5118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8F6D7B-CF87-47E2-BD99-83701C1AF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188900B-E77E-4F5F-A3CB-863C6F632C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BAD551F-E51D-44A1-B6C6-3E404ADDE7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13F6DED-B7C9-4D06-89A5-1E2778551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B10FF-AF9F-4392-89AD-6ECD7A6878BB}" type="datetimeFigureOut">
              <a:rPr lang="fr-FR" smtClean="0"/>
              <a:t>10/03/2022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E15BF98-CE42-460E-9EFE-F55131570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45B9605-F871-4E59-A920-FBB30DD8E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1A5C2-DB71-41DD-9734-B1A7649888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0177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23F5E4E-22F5-444A-AEAE-701EAD1E5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B58B775-A3B8-4BE8-A114-CED51238AE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6DF9DF7-0E4E-4301-8FF7-B193F4497C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B10FF-AF9F-4392-89AD-6ECD7A6878BB}" type="datetimeFigureOut">
              <a:rPr lang="fr-FR" smtClean="0"/>
              <a:t>10/03/2022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1912843-E7E0-41A5-AB77-E26A788147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99B926D-F9CF-41F1-998D-BAB17259F3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1A5C2-DB71-41DD-9734-B1A7649888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9097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ABB57ED-923A-4EA5-BAB0-38C35841B5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508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EC387A5-5B97-4F6D-95BF-1104710895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ED47D88-900A-4B5C-90F2-A5276856C877}"/>
              </a:ext>
            </a:extLst>
          </p:cNvPr>
          <p:cNvSpPr txBox="1"/>
          <p:nvPr/>
        </p:nvSpPr>
        <p:spPr>
          <a:xfrm>
            <a:off x="1132514" y="2206305"/>
            <a:ext cx="1560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29-01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E2933AE-43B7-4CB5-AF51-C618BD4123E0}"/>
              </a:ext>
            </a:extLst>
          </p:cNvPr>
          <p:cNvSpPr txBox="1"/>
          <p:nvPr/>
        </p:nvSpPr>
        <p:spPr>
          <a:xfrm>
            <a:off x="5134062" y="939567"/>
            <a:ext cx="19881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CLUB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A401778-E3A0-4498-842A-C9A1C555A392}"/>
              </a:ext>
            </a:extLst>
          </p:cNvPr>
          <p:cNvSpPr txBox="1"/>
          <p:nvPr/>
        </p:nvSpPr>
        <p:spPr>
          <a:xfrm>
            <a:off x="4957893" y="2206305"/>
            <a:ext cx="22566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CLUB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93D93A0-D4FC-47B0-AD17-5A81D9552E24}"/>
              </a:ext>
            </a:extLst>
          </p:cNvPr>
          <p:cNvSpPr txBox="1"/>
          <p:nvPr/>
        </p:nvSpPr>
        <p:spPr>
          <a:xfrm>
            <a:off x="7642371" y="939567"/>
            <a:ext cx="15519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ENVIRONNEMENT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1AADF6F-65CD-4DD8-8D97-EABB3C7F2622}"/>
              </a:ext>
            </a:extLst>
          </p:cNvPr>
          <p:cNvSpPr txBox="1"/>
          <p:nvPr/>
        </p:nvSpPr>
        <p:spPr>
          <a:xfrm>
            <a:off x="7642371" y="2065941"/>
            <a:ext cx="1493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RECYCLERIE DU SPORT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9A60E1B-85C9-4CBA-B97B-EA04316F414C}"/>
              </a:ext>
            </a:extLst>
          </p:cNvPr>
          <p:cNvSpPr txBox="1"/>
          <p:nvPr/>
        </p:nvSpPr>
        <p:spPr>
          <a:xfrm>
            <a:off x="2940342" y="3103032"/>
            <a:ext cx="619526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Nous nous sommes associé au projet de la SPORTIVE VENDÉE – RECYCLERIE DU SPORT.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Un projet en plusieurs étapes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1- La collecte de matériel  +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sensibilisation de nos licencié(e)s au projet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. Mise en place des  BOX sur nos différents complexes.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2- Mise en place d’un stand collecte sur le derby N3 contre la Chataigneraie + Communication le jour du match  (banderoles)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3- Tri par l’association des vêtements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4- La vente des articles sur une journée.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L’objectif, donner une seconde vie aux différents articles de sports.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Nous avons récolté au niveau du club, l’équivalent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de 2 BOX.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CC60790-DF75-48A5-BE38-119E92B233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841" y="1986685"/>
            <a:ext cx="1113076" cy="1116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082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5AC5BC2-27FD-484E-BE03-9F40DDB19C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A2778F30-14A9-4057-99C8-F1883CD83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087" y="2400300"/>
            <a:ext cx="4457700" cy="334327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0D8C0A1B-712B-4807-9E6F-FBBCEFFD03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228849"/>
            <a:ext cx="4457700" cy="334327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1E81BC2-30D3-46E2-BF0E-0F5EDEDFEB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6104" y="747974"/>
            <a:ext cx="3162580" cy="41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55281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</Words>
  <Application>Microsoft Office PowerPoint</Application>
  <PresentationFormat>Grand écran</PresentationFormat>
  <Paragraphs>17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Candara</vt:lpstr>
      <vt:lpstr>Thème Office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Kevin SEGRETIN</dc:creator>
  <cp:lastModifiedBy>Kevin SEGRETIN</cp:lastModifiedBy>
  <cp:revision>1</cp:revision>
  <dcterms:created xsi:type="dcterms:W3CDTF">2022-03-10T14:27:07Z</dcterms:created>
  <dcterms:modified xsi:type="dcterms:W3CDTF">2022-03-10T14:27:55Z</dcterms:modified>
</cp:coreProperties>
</file>