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26/01/2022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2988578" y="2206305"/>
            <a:ext cx="1673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AS Saint-Gervais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2X6 joueurs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U6-U9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642372" y="939567"/>
            <a:ext cx="149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Environnement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2" y="2086141"/>
            <a:ext cx="14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Économiser l'eau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856452" y="3179428"/>
            <a:ext cx="6195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ndara" panose="020E0502030303020204" pitchFamily="34" charset="0"/>
              </a:rPr>
              <a:t>À tour de rôle les joueurs ont effectué l’activité. Au début les joueurs exécutaient un slalomé pendant le parcoure l’éducateur poser une question comme par exemple « doit-on laisser l’eau couler pendant que nous mettons du savon » à la fin due slalome le joueur devais répondre à la question en marquant dans un des deux buts. Le but avec la chasuble verte était la réponse vraie et l'autre but avec la chasuble rouge était la réponse faux. 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975C8A-9094-4DAC-BB9A-4DE8EE848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80" y="2190565"/>
            <a:ext cx="3571782" cy="26788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D84AA7-BA6F-4A07-BD63-6E6369056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42" y="2190565"/>
            <a:ext cx="3571783" cy="26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90</Words>
  <Application>Microsoft Office PowerPoint</Application>
  <PresentationFormat>Grand écran</PresentationFormat>
  <Paragraphs>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Mathéo prechais</cp:lastModifiedBy>
  <cp:revision>2</cp:revision>
  <dcterms:created xsi:type="dcterms:W3CDTF">2021-08-11T14:51:11Z</dcterms:created>
  <dcterms:modified xsi:type="dcterms:W3CDTF">2022-02-01T08:19:50Z</dcterms:modified>
</cp:coreProperties>
</file>