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BFE62-2879-4830-A5ED-DCD3D2E84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88D23C-CB4A-4359-9C57-ACEF6E1A9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4A418D-6136-4011-A703-0BC13794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E0CBF-8A81-4A37-BB2A-49A8CEB7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3B99A-8682-4E60-863A-C788532B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1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8B588-3C14-449A-8317-84844030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4D3600-FD1E-4BBB-9EA7-B0D5FEB43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058E1D-DC54-4353-83C6-EF31499E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FB533F-C787-4D01-A5DA-1CB2BC5E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132A34-8760-40CA-888C-077FF0E4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02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F6E72F-E486-453B-9A43-39B4F7FA7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81C305-B109-491A-A0F4-A86F79E99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0593D7-9BDD-4D88-A94A-010C4D69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4BE701-F573-43FB-A890-B1AA12A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CC6A04-9EA4-4838-8CE2-EA5D0DF3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65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D1068-671D-4CFC-8283-A8A38E74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7FBF89-1593-4C10-8FD1-6FBD19B91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A424B8-2BAE-4A27-A359-D7678D91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E6E513-F772-42BE-904E-C47C3576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9EBA83-8665-4482-98DD-11914C40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1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89F49-3D1B-48F8-91E5-FD15E849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74CEEA-A280-497C-8BB3-701ABBD96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15CDA-1126-4888-AAE6-B3309DD6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18B874-2CB7-438B-B168-8A77C1E6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7B92C2-88E3-4A88-A1B3-E5D8094A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25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7757E-C528-4243-901B-5CF85497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F298E7-472E-4746-975A-BC2DC311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EC4034-A557-4B44-A5BF-A96B219D3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093DFF-EB4F-4423-9D0B-DB1701D6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80CF18-F47F-48BD-A234-940D5615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04C5FD-AEA1-429F-BB21-38790E79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CD81F-75D7-42E7-96DC-ABFD392C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725329-D27F-451F-93A6-E1AD26EE2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2A06CD-EE7C-4681-A1D4-0D80999A4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3EDFDA-DFC5-4F39-838E-D84739A48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C54095-40BA-40CE-9C13-3E9567485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95E0DE-C91D-4485-B1C7-2CA92FD7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CEEB2C-9EE6-4EFB-B0DC-227A4BB8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5455FB-6392-47F1-8824-1F76B676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33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D05D8-39F7-4875-8749-372FD9E9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C06C96-3332-45F1-A84F-89935A2C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2C9E9-6E1A-4F06-ACCF-B6FC2272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E6D6E8-AF36-4E5C-96B4-12CAD40B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17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DB000E-3D4A-4AA0-9A7D-CD163A76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43AC2D-0ADF-4544-97AA-13B503E8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FD8C9F-82DF-4848-A5BC-45C9215C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69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06C3A-707F-439F-AB26-B507988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E04C42-1EE2-49AF-9446-5067B551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1A4033-F1F6-4542-8668-096B8CBB1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49670C-012A-45E0-968D-FD32CA65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B243C2-595D-493A-BD54-A4A72079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E45E3B-8C72-4A49-A0BE-521D1615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4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857FC-2085-457E-9B7C-217CB8FB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FB8F1F-B46A-4F2C-B9AF-2198F2981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AD6E28-7550-4826-B3BF-5FE4510F5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410D68-1643-490B-8B1E-98F5DC13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752EE9-8BA9-4F84-A2ED-74AF1CF6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B50645-6D7B-4878-9B58-10165F73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58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807D57-D6A6-4B47-9C15-D6619ADB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2BD350-C5DE-4FE7-ACCB-1EB3A9A53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4292AD-1DEA-4392-934F-AC7188ACF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1E5E-1C2D-4754-9B0C-4F0916878F1E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8CF587-460A-4D49-80C1-9C61AA888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8C2E84-725D-494F-A2F7-512914213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D899F-940C-41C1-8329-AD75CC892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9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Exemple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8335" y="2083194"/>
            <a:ext cx="145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AS SAINT GERVAIS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99837" y="2083194"/>
            <a:ext cx="225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U8/U9 – U10/U11 – U12-U13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Culture foot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701094" y="2083194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Le challenge culturelle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940342" y="3157478"/>
            <a:ext cx="61952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Deux groupes de 7 et un groupe de 6 qui mélangent toutes les catégories.</a:t>
            </a:r>
          </a:p>
          <a:p>
            <a:endParaRPr lang="fr-FR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Nous posons les questions liées à la thématique et le premier groupe qui lève la main, récolte le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Nous posons également des questions supplémentaires afin de détailler les réponses avec des points bonus à gagner.</a:t>
            </a:r>
          </a:p>
        </p:txBody>
      </p:sp>
    </p:spTree>
    <p:extLst>
      <p:ext uri="{BB962C8B-B14F-4D97-AF65-F5344CB8AC3E}">
        <p14:creationId xmlns:p14="http://schemas.microsoft.com/office/powerpoint/2010/main" val="371969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23"/>
            <a:ext cx="12192000" cy="68571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1A3182-04A8-43F9-9357-3B68A1455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9312" y="2598057"/>
            <a:ext cx="3802744" cy="28520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FC12898-A32A-4118-A4A1-01DA9FB8B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15" y="1930401"/>
            <a:ext cx="5326743" cy="39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21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momsdu972@gmail.com</dc:creator>
  <cp:lastModifiedBy>momsdu972@gmail.com</cp:lastModifiedBy>
  <cp:revision>2</cp:revision>
  <dcterms:created xsi:type="dcterms:W3CDTF">2021-11-24T11:24:43Z</dcterms:created>
  <dcterms:modified xsi:type="dcterms:W3CDTF">2022-01-27T16:07:29Z</dcterms:modified>
</cp:coreProperties>
</file>