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23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8335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 SAINT 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99837" y="2083194"/>
            <a:ext cx="225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U8/U9 – U10/U11 – U12-U13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580954" y="2083194"/>
            <a:ext cx="167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Je suis d’attaque avec mon sac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157478"/>
            <a:ext cx="6195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ndara" panose="020E0502030303020204" pitchFamily="34" charset="0"/>
              </a:rPr>
              <a:t>Deux groupes de 7 et un groupe de 6 qui mélangent toutes les catégories.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ndara" panose="020E0502030303020204" pitchFamily="34" charset="0"/>
              </a:rPr>
              <a:t>Sous forme de jeux d’équipes, nous proposons un objet et les groupes doivent se concerter afin de savoir si c’est un bon ou un mauvais objet.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ndara" panose="020E0502030303020204" pitchFamily="34" charset="0"/>
              </a:rPr>
              <a:t>Le premier groupe qui lève la main récolte le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ndara" panose="020E0502030303020204" pitchFamily="34" charset="0"/>
              </a:rPr>
              <a:t>Nous posons également des questions supplémentaires afin de détailler les réponses</a:t>
            </a:r>
          </a:p>
        </p:txBody>
      </p:sp>
    </p:spTree>
    <p:extLst>
      <p:ext uri="{BB962C8B-B14F-4D97-AF65-F5344CB8AC3E}">
        <p14:creationId xmlns:p14="http://schemas.microsoft.com/office/powerpoint/2010/main" val="383504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2"/>
            <a:ext cx="12192000" cy="68571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332D85-3660-42E9-B85D-40561F43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0912" y="2706118"/>
            <a:ext cx="3709243" cy="27819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0BD45A-011B-461E-98DC-5D05B7F6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15" y="1930401"/>
            <a:ext cx="5326743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86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momsdu972@gmail.com</cp:lastModifiedBy>
  <cp:revision>13</cp:revision>
  <dcterms:created xsi:type="dcterms:W3CDTF">2021-08-11T14:51:11Z</dcterms:created>
  <dcterms:modified xsi:type="dcterms:W3CDTF">2022-01-27T16:09:19Z</dcterms:modified>
</cp:coreProperties>
</file>