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2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90041-A14E-466A-A9CB-EEFCC9521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FEFB36-4894-4FDA-A7FB-DD17F9727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6491F8-58A3-411D-A42E-57C8D91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507B-1F34-4D40-B381-BBAE21D024A1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1D38FA-7F0A-4453-B3BB-60D85813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ABA36-2F56-4E83-8E63-BF357821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0EF-FD9D-4D10-90DC-BC125B3A8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28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09CE7-3752-4C7B-955C-2D675172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D1FE83-8FDB-4555-AB95-00E471D30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0DE399-53B4-421C-863B-8001DA8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507B-1F34-4D40-B381-BBAE21D024A1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AB8652-6C11-4B2E-9D6C-BCF3EF5E0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161BC9-4064-41F5-9B6C-E1F39796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0EF-FD9D-4D10-90DC-BC125B3A8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71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536A66-2891-4ED5-A529-94868F502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F45EA4-61EC-4CC4-8B70-0A2DD475F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E6EDE8-3D65-4847-8A5C-ED2A9937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507B-1F34-4D40-B381-BBAE21D024A1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548E9-50F5-4613-B70F-C7DEE92D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597E6B-3060-431A-9DA0-BD17A0E1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0EF-FD9D-4D10-90DC-BC125B3A8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4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B5EEF-183C-4A4E-89B1-244ED3F9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8686B3-3C51-40F5-A3A6-894D7B484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4023FC-57E8-42C0-B056-BD1BEB39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507B-1F34-4D40-B381-BBAE21D024A1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46A4EB-F618-47FC-9705-89E10C20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2FB4C4-3B25-4064-A979-3DC14AC9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0EF-FD9D-4D10-90DC-BC125B3A8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17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E9E53-0985-4343-BCFD-D7E64E34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A400A2-885A-4470-87BD-0B0213F10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186201-86C5-4FF4-AC3A-4BF70297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507B-1F34-4D40-B381-BBAE21D024A1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C5F62E-65C7-49CA-8134-0B25CB02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3BA032-BBAB-42D5-B6F3-C7A9B953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0EF-FD9D-4D10-90DC-BC125B3A8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36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29631-9E66-4585-97A1-305C6955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85D982-0F8F-4434-800B-F6B42E0F1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361B30-4D11-4C25-BDBC-941642E2B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96EF25-CD12-44AC-BDEA-C0211B0A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507B-1F34-4D40-B381-BBAE21D024A1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ABC187-C085-48A4-A4C5-6F4CC8F2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C51206-1F10-4F1A-B7EF-3BC68392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0EF-FD9D-4D10-90DC-BC125B3A8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25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ECE94-60DF-4581-B33C-BA6757F2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1C25B1-34BB-4E58-AC2E-73EC5E492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788BDD-6C5C-4333-A879-27015C87E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BE771A-4092-49C4-B73E-E71D2A185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9000C4-03A4-4FB5-9599-68318CDD3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AC870-220E-4F75-9033-E7E234D4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507B-1F34-4D40-B381-BBAE21D024A1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8C8F97-D681-469B-9207-B32BDD00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F2BEB7-7868-4598-88CC-801BF71A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0EF-FD9D-4D10-90DC-BC125B3A8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28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A0661-DF73-4D38-A3F4-8DB1A51C8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E09A63-3DF2-468E-AD58-EAF1E6B7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507B-1F34-4D40-B381-BBAE21D024A1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B32FBB-5763-405D-8B25-351743BD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AC641-A2A4-4CD6-BE95-F3D16448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0EF-FD9D-4D10-90DC-BC125B3A8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33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91127A-D1B2-48F5-8B4E-324465FC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507B-1F34-4D40-B381-BBAE21D024A1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B48EEF-8481-4BF8-AD3D-C6959BDE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B5561E-3CBB-43E8-ACD7-A9EC7B02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0EF-FD9D-4D10-90DC-BC125B3A8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34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65D941-1040-44A2-9F99-5A2F639B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C432BE-E094-46B8-A0B8-DC54F87F4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387B1F-C473-4668-A690-97C4C3A7B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6FBBE6-A15A-4718-80A2-C2E9178D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507B-1F34-4D40-B381-BBAE21D024A1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EEAC99-E883-4D24-B96D-77F458C9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9D97BC-2DC8-4499-B07D-C71B64EF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0EF-FD9D-4D10-90DC-BC125B3A8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29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B42996-7552-44D0-A687-BA6467AA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1972B7-88B1-4505-B502-E08910DCA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7283D6-CD0E-4015-8C20-7AD2AB69E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04F392-C352-4731-83DF-0F77A805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507B-1F34-4D40-B381-BBAE21D024A1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483E71-C4F5-4F6C-BDA0-2ED21B1D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CC4905-FC61-4F99-95BF-E6AA86FA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0EF-FD9D-4D10-90DC-BC125B3A8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7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2682AC-8791-48DA-B80D-1F3A8911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BD2CE4-7608-48B8-B1D3-74E6DFE99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872133-8822-4947-BDCE-29BCCFB5E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507B-1F34-4D40-B381-BBAE21D024A1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F9BF65-6F60-421B-9C1E-411A616F9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E6344-109F-4FC6-AA07-D116D75E6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00EF-FD9D-4D10-90DC-BC125B3A8C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63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Exemple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98335" y="2083194"/>
            <a:ext cx="1451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AS SAINT GERVAIS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99837" y="2083194"/>
            <a:ext cx="225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U8/U9 – U10/U11 – U12-U13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ENVIRONNEMENT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701094" y="2083194"/>
            <a:ext cx="14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L'Energie verte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940342" y="3157478"/>
            <a:ext cx="6195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Deux groupes de 7 et un groupe de 6 qui mélangent toutes les catégories.</a:t>
            </a:r>
          </a:p>
          <a:p>
            <a:endParaRPr lang="fr-FR" sz="20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Nous posons les questions liées à la thématique et le premier groupe qui lève la main, récolte le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Nous posons également des questions afin de détailler les réponses</a:t>
            </a:r>
          </a:p>
        </p:txBody>
      </p:sp>
    </p:spTree>
    <p:extLst>
      <p:ext uri="{BB962C8B-B14F-4D97-AF65-F5344CB8AC3E}">
        <p14:creationId xmlns:p14="http://schemas.microsoft.com/office/powerpoint/2010/main" val="421054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23"/>
            <a:ext cx="12192000" cy="6857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0E3451-4ACE-4C05-9243-31A029E02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2332" y="3076464"/>
            <a:ext cx="2965710" cy="222428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C8100AF-2FE9-4A50-A432-542D31BCD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31" y="1676404"/>
            <a:ext cx="5326743" cy="39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128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Grand écran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momsdu972@gmail.com</dc:creator>
  <cp:lastModifiedBy>momsdu972@gmail.com</cp:lastModifiedBy>
  <cp:revision>2</cp:revision>
  <dcterms:created xsi:type="dcterms:W3CDTF">2021-11-24T11:23:17Z</dcterms:created>
  <dcterms:modified xsi:type="dcterms:W3CDTF">2022-01-27T16:07:55Z</dcterms:modified>
</cp:coreProperties>
</file>