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19DAD0-A7BD-465E-A353-499297269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B378943-A505-4D99-A634-5E00DAD03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60C1B81-48BF-49D6-98DB-3291A4DB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830F9D5-B145-4B86-B244-2894CFA3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2AD6910-80F8-407A-9FD2-7E74137B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51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09CA2F-9F43-49B9-9770-544C38E2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94928CC-313F-45B0-A923-74A03DC09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A7BE19D-4E95-48D4-B8AA-B8CB6899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C8DF46E-8025-467C-92CA-572EB6E3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195EA27-9120-4AA2-B7AB-675ADC79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067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5CC5B83-2C0F-417E-89FF-608C672B9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D734BCB-0B6E-42D3-9335-97B5BA3EE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3C7AF56-FBA2-4B30-9BCA-91F44B24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D0BEC32-9B36-4B27-B327-17A6ED1F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DEEBDC8-DD4C-4378-8A0F-81982EED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453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1C368A-CCC3-4AB0-AF4E-BC1A52D0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35A7799-A5A7-4D14-B273-A7029711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DED6C52-69CD-4F38-BA30-98263334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A20CFAB-7210-4026-BF22-4963758B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3BE1993-7C49-4BA9-B5D6-E20D7124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806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55846-236C-49F6-B8F1-F67B51B3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E483B28-0ADF-4A02-A264-28D783CEE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683DFA4-23B7-4E25-AAEE-2BB2ABBF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338B236-3F13-49A9-ACFC-433EB32E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979424A-9160-465F-BAF3-8E9A2EA6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33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699F3D-455D-49F8-871C-472A6D9F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9719239-8758-4324-B054-D5FB5F5AE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44074FA-F40B-4F21-BD57-7E2E0B4D6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D5EC375-9B09-4D27-BD2F-C2549C1E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3A34081-62C1-4F1B-A584-2E690E30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578A5D0-7BB2-48A9-9202-B6580C1F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766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CBADA7-CEAD-4547-8A7F-902098A4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936ECA3-B7D2-48EF-895A-2BF9C97D0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518AD09-6C0C-48E0-B475-FAFFAB94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9EFEC09-EB58-4384-ADA3-9574C7FF5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99E63A1-A2AC-4ACD-8F4B-5E45C2585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69DAC46-2FD3-419A-86EA-13BF4C52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4F6ADE3A-1FD1-486B-B1A9-C767BF79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B3E3A75-BEFE-4F7E-8A15-0CF49EAA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840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30EDA0-CE58-4B0F-A8BA-776ED7D9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87772A3-9ACA-4664-8CC6-C2FC124D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3662DCB-D4E0-43A1-B3EB-4D855B9C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D575396-9B7D-4088-98F5-F296F3A5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865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54946E0-83D2-40A3-A554-66222CA9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08E97403-610F-4793-A8BE-46164E1B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A5FDC99-4C9F-4544-8428-D6F054CA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873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1CC24B-375C-4578-A5B3-01B6C848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88626BF-2D56-4587-8C6C-A5E24CC5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7571E76-4125-4F27-92C5-866639F0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4459D31-4A0A-4A29-80B1-BA0B567A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6125E52-2546-41DA-96C8-3BC04970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8654767-C577-464B-A3B9-422E72D3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708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F57886-3C35-49CC-856C-F612ACF1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3CFEEC1-A746-466F-B6D1-CDF5FF03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23DA7D0-AB4E-4672-BDA6-978D53ECB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1665B06-FCE3-4E13-8B0F-2662427D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8050258-0F3A-4990-AC05-DFBCBD6A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E2E33D8-EF23-43C0-8A78-223B47AE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376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F74328C-ED7E-4CE0-A78E-550C8D23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36D0DCA-ABE7-4138-80A9-B7A0DB342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2D4B40A-C417-48BA-A6FF-8CEBB4A24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5EEC-5FB6-4DF6-9418-12906557EE12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63D8901-0514-482A-85C6-E2DDF4499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3B1C597-F8A9-485E-9086-8D505AD73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BE7E-6A58-429F-B2E1-5785FDB5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925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mtClean="0">
                <a:latin typeface="Candara" panose="020E0502030303020204" pitchFamily="34" charset="0"/>
              </a:rPr>
              <a:t>19/01/2022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5DC583A-7E72-48D1-BE3D-9690F901C29C}"/>
              </a:ext>
            </a:extLst>
          </p:cNvPr>
          <p:cNvSpPr txBox="1"/>
          <p:nvPr/>
        </p:nvSpPr>
        <p:spPr>
          <a:xfrm>
            <a:off x="3098335" y="2083194"/>
            <a:ext cx="145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AS SAINT GERVAIS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A401778-E3A0-4498-842A-C9A1C555A392}"/>
              </a:ext>
            </a:extLst>
          </p:cNvPr>
          <p:cNvSpPr txBox="1"/>
          <p:nvPr/>
        </p:nvSpPr>
        <p:spPr>
          <a:xfrm>
            <a:off x="4999837" y="2083194"/>
            <a:ext cx="225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U8/U9 – U10/U11 – U12-U13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42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ENVIRONNEMENT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1AADF6F-65CD-4DD8-8D97-EABB3C7F2622}"/>
              </a:ext>
            </a:extLst>
          </p:cNvPr>
          <p:cNvSpPr txBox="1"/>
          <p:nvPr/>
        </p:nvSpPr>
        <p:spPr>
          <a:xfrm>
            <a:off x="7701094" y="2083194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ONE TOUT TRI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9A60E1B-85C9-4CBA-B97B-EA04316F414C}"/>
              </a:ext>
            </a:extLst>
          </p:cNvPr>
          <p:cNvSpPr txBox="1"/>
          <p:nvPr/>
        </p:nvSpPr>
        <p:spPr>
          <a:xfrm>
            <a:off x="2940342" y="3157478"/>
            <a:ext cx="61952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ndara" panose="020E0502030303020204" pitchFamily="34" charset="0"/>
              </a:rPr>
              <a:t>Deux groupes de 7 et un groupe de 6 qui mélangent toutes les catégories.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ndara" panose="020E0502030303020204" pitchFamily="34" charset="0"/>
              </a:rPr>
              <a:t>Plusieurs mots sont proposés au tableau, les groupes doivent alors relier les différents objets au bon tri.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ndara" panose="020E0502030303020204" pitchFamily="34" charset="0"/>
              </a:rPr>
              <a:t>Le premier groupe qui lève la main après concertation, récolte le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ndara" panose="020E0502030303020204" pitchFamily="34" charset="0"/>
              </a:rPr>
              <a:t>Nous posons également des questions afin de détailler les réponses.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ndara" panose="020E0502030303020204" pitchFamily="34" charset="0"/>
              </a:rPr>
              <a:t>Une séances de tri à également été organisé aves les enfants (verres, plastiques, cartons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ndara" panose="020E0502030303020204" pitchFamily="34" charset="0"/>
              </a:rPr>
              <a:t>Nous les avons également remercier pour leur volontarisme à la fin de cette activité.</a:t>
            </a:r>
          </a:p>
        </p:txBody>
      </p:sp>
    </p:spTree>
    <p:extLst>
      <p:ext uri="{BB962C8B-B14F-4D97-AF65-F5344CB8AC3E}">
        <p14:creationId xmlns:p14="http://schemas.microsoft.com/office/powerpoint/2010/main" xmlns="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823"/>
            <a:ext cx="12192000" cy="68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410F104-A677-4FB7-A90F-9773C6E07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56340" y="3626218"/>
            <a:ext cx="2975544" cy="22316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A45F713-062E-45FE-8BFA-B0B9E561A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4654" y="1660492"/>
            <a:ext cx="5743074" cy="43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8546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Microsoft Office PowerPoint</Application>
  <PresentationFormat>Personnalisé</PresentationFormat>
  <Paragraphs>17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momsdu972@gmail.com</dc:creator>
  <cp:lastModifiedBy>user</cp:lastModifiedBy>
  <cp:revision>2</cp:revision>
  <dcterms:created xsi:type="dcterms:W3CDTF">2021-11-24T11:21:50Z</dcterms:created>
  <dcterms:modified xsi:type="dcterms:W3CDTF">2022-02-03T14:43:31Z</dcterms:modified>
</cp:coreProperties>
</file>