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6d881880-1940-4249-b4d7-d049d6595b30" providerId="ADAL" clId="{817F0899-1B09-48FC-8FCE-4B849781C6C2}"/>
    <pc:docChg chg="custSel modSld">
      <pc:chgData name="HUVELIN Sylvie" userId="6d881880-1940-4249-b4d7-d049d6595b30" providerId="ADAL" clId="{817F0899-1B09-48FC-8FCE-4B849781C6C2}" dt="2022-04-21T13:21:20.372" v="194" actId="6549"/>
      <pc:docMkLst>
        <pc:docMk/>
      </pc:docMkLst>
      <pc:sldChg chg="modSp mod">
        <pc:chgData name="HUVELIN Sylvie" userId="6d881880-1940-4249-b4d7-d049d6595b30" providerId="ADAL" clId="{817F0899-1B09-48FC-8FCE-4B849781C6C2}" dt="2022-04-21T13:21:20.372" v="194" actId="6549"/>
        <pc:sldMkLst>
          <pc:docMk/>
          <pc:sldMk cId="1056282994" sldId="257"/>
        </pc:sldMkLst>
        <pc:spChg chg="mod">
          <ac:chgData name="HUVELIN Sylvie" userId="6d881880-1940-4249-b4d7-d049d6595b30" providerId="ADAL" clId="{817F0899-1B09-48FC-8FCE-4B849781C6C2}" dt="2022-04-21T13:21:20.372" v="194" actId="6549"/>
          <ac:spMkLst>
            <pc:docMk/>
            <pc:sldMk cId="1056282994" sldId="257"/>
            <ac:spMk id="12" creationId="{D9A60E1B-85C9-4CBA-B97B-EA04316F41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07/03/2022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99732" y="2083194"/>
            <a:ext cx="1451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AS. Saint-Gervais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12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U10-U13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510510" y="939567"/>
            <a:ext cx="1625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environnement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575259" y="2206305"/>
            <a:ext cx="1625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Trier ses déchets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856452" y="3179428"/>
            <a:ext cx="6195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ndara" panose="020E0502030303020204" pitchFamily="34" charset="0"/>
              </a:rPr>
              <a:t>Plusieurs équipes s'affrontent. Au début les équipes s’affrontent sur un parcours de vitesse. Le plus rapide doit répondre à une question. S’il répond correctement, il donne 2 point à son équipe. </a:t>
            </a:r>
            <a:r>
              <a:rPr lang="fr-FR" sz="1400">
                <a:latin typeface="Candara" panose="020E0502030303020204" pitchFamily="34" charset="0"/>
              </a:rPr>
              <a:t>S’il </a:t>
            </a:r>
            <a:r>
              <a:rPr lang="fr-FR" sz="1400" dirty="0">
                <a:latin typeface="Candara" panose="020E0502030303020204" pitchFamily="34" charset="0"/>
              </a:rPr>
              <a:t>ne répond pas bien, son équipe obtient seulement 1  point.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6F16AF-A9C3-4EF6-BEF4-BB65C76CF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61" y="1218459"/>
            <a:ext cx="5894774" cy="442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59</Words>
  <Application>Microsoft Office PowerPoint</Application>
  <PresentationFormat>Grand écran</PresentationFormat>
  <Paragraphs>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HUVELIN Sylvie</cp:lastModifiedBy>
  <cp:revision>5</cp:revision>
  <dcterms:created xsi:type="dcterms:W3CDTF">2021-08-11T14:51:11Z</dcterms:created>
  <dcterms:modified xsi:type="dcterms:W3CDTF">2022-04-21T13:21:23Z</dcterms:modified>
</cp:coreProperties>
</file>